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46" r:id="rId17"/>
    <p:sldId id="347" r:id="rId18"/>
    <p:sldId id="348" r:id="rId19"/>
    <p:sldId id="349" r:id="rId20"/>
    <p:sldId id="350" r:id="rId21"/>
    <p:sldId id="338" r:id="rId22"/>
    <p:sldId id="339" r:id="rId23"/>
    <p:sldId id="340" r:id="rId24"/>
    <p:sldId id="341" r:id="rId25"/>
    <p:sldId id="342" r:id="rId26"/>
    <p:sldId id="343" r:id="rId27"/>
    <p:sldId id="344" r:id="rId28"/>
    <p:sldId id="345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2225" y="1700808"/>
            <a:ext cx="7067550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430000" cy="2809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96528" y="264318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30617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1752" y="1571612"/>
            <a:ext cx="492922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6778" y="2643182"/>
            <a:ext cx="207170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0314" y="3643314"/>
            <a:ext cx="135732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1633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3190" y="2643182"/>
            <a:ext cx="485778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8216" y="3643314"/>
            <a:ext cx="192882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10050" y="4643446"/>
            <a:ext cx="135732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23950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25024" y="1428736"/>
            <a:ext cx="1214446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38282" y="3500438"/>
            <a:ext cx="1357322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9153525" cy="2714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67702" y="357187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6302" y="1340768"/>
            <a:ext cx="2667000" cy="3324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556792"/>
            <a:ext cx="8382000" cy="193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557069" cy="46805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52596" y="528638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51151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58" y="1412776"/>
            <a:ext cx="1202055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96594" y="4786322"/>
            <a:ext cx="862120" cy="73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43942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00808"/>
            <a:ext cx="588645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33578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200150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39470" y="492919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56821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71575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1818" y="3143248"/>
            <a:ext cx="121444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52926" y="5143512"/>
            <a:ext cx="214314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54430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20125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695450"/>
            <a:ext cx="1191577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96594" y="457200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31570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243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358" y="1556792"/>
            <a:ext cx="11953875" cy="3400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25156" y="435769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848975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57337"/>
            <a:ext cx="11934825" cy="3743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085184"/>
            <a:ext cx="11258550" cy="1609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09720" y="4071942"/>
            <a:ext cx="1643074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1092" y="5786454"/>
            <a:ext cx="1857388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8682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" y="1484784"/>
            <a:ext cx="120491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96528" y="2500306"/>
            <a:ext cx="121444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10710" y="4429132"/>
            <a:ext cx="128588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339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484784"/>
            <a:ext cx="120586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81620" y="5286388"/>
            <a:ext cx="1214446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9332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66875"/>
            <a:ext cx="110966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53718" y="257174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0960" y="350043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570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87767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97335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469" y="1438275"/>
            <a:ext cx="1202055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81422" y="1500174"/>
            <a:ext cx="1428760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67636" y="2714620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66976" y="3643314"/>
            <a:ext cx="142876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38942" y="3714752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094422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53652" y="264318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95406" y="4572008"/>
            <a:ext cx="128588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31377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7610475" cy="4191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1104900"/>
            <a:ext cx="39052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80935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6743700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342425"/>
            <a:ext cx="1089660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88044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680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67108" y="1428736"/>
            <a:ext cx="862120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39074" y="2428868"/>
            <a:ext cx="121444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52662" y="3357562"/>
            <a:ext cx="164307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33748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72900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96132" y="1571612"/>
            <a:ext cx="300039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53586" y="2643182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24298" y="364331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8717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8744" y="1571612"/>
            <a:ext cx="250033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10776" y="264318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52662" y="364331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1556792"/>
            <a:ext cx="1195387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39470" y="435769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0266362" cy="5185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16374"/>
            <a:ext cx="11340008" cy="5421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0513168" cy="5217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自定义</PresentationFormat>
  <Paragraphs>0</Paragraphs>
  <Slides>33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2025-08-19T04:08:19Z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