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9" r:id="rId24"/>
    <p:sldId id="346" r:id="rId25"/>
    <p:sldId id="347" r:id="rId26"/>
    <p:sldId id="348" r:id="rId27"/>
    <p:sldId id="350" r:id="rId28"/>
    <p:sldId id="351" r:id="rId29"/>
    <p:sldId id="353" r:id="rId30"/>
    <p:sldId id="354" r:id="rId31"/>
    <p:sldId id="355" r:id="rId32"/>
    <p:sldId id="356" r:id="rId33"/>
    <p:sldId id="358" r:id="rId34"/>
    <p:sldId id="357" r:id="rId35"/>
    <p:sldId id="359" r:id="rId36"/>
    <p:sldId id="360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916832"/>
            <a:ext cx="78676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60212" cy="305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392966" cy="406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4784"/>
            <a:ext cx="117538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19250"/>
            <a:ext cx="111823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7966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7337"/>
            <a:ext cx="79533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348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052736"/>
            <a:ext cx="65627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645024"/>
            <a:ext cx="1097280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25090" y="378619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7767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442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4787" y="3717032"/>
            <a:ext cx="4162425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902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5868" y="1428736"/>
            <a:ext cx="785818" cy="135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38287"/>
            <a:ext cx="118395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576262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19237"/>
            <a:ext cx="94392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0772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820102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43037"/>
            <a:ext cx="117824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5156" y="478632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280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201275" cy="1895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2321" y="3284984"/>
            <a:ext cx="1783336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503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09725"/>
            <a:ext cx="118491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619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28800"/>
            <a:ext cx="112204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2762" y="3861048"/>
            <a:ext cx="6086475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7966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52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84963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429000"/>
            <a:ext cx="74676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03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9157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733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1248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397" y="2445102"/>
            <a:ext cx="3000375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571612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617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9700"/>
            <a:ext cx="11593288" cy="533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71637"/>
            <a:ext cx="117062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665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2871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221088"/>
            <a:ext cx="806767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4034" y="1428736"/>
            <a:ext cx="185738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2016" y="2500306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464" y="2428868"/>
            <a:ext cx="128588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4496" y="3429000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891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110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536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68760"/>
            <a:ext cx="536257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229200"/>
            <a:ext cx="1081087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161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1918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438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5860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420241"/>
            <a:ext cx="446722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68032" y="278605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619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19250"/>
            <a:ext cx="84201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583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449272" cy="241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95438"/>
            <a:ext cx="11233248" cy="35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21280" cy="486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05256" cy="326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268000" cy="395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474499" cy="505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自定义</PresentationFormat>
  <Paragraphs>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2025-08-19T06:03:23Z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