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40" y="1785926"/>
            <a:ext cx="957262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09442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3357562"/>
            <a:ext cx="264320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435769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715750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857628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24" y="1357298"/>
            <a:ext cx="6643734" cy="509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609725"/>
            <a:ext cx="117729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604" y="357187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42913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1524000"/>
            <a:ext cx="9715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676400"/>
            <a:ext cx="11620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666976" y="442913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8" y="1571612"/>
            <a:ext cx="113252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164305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8546" y="250030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" y="1500174"/>
            <a:ext cx="117729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452926" y="357187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966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164305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214422"/>
            <a:ext cx="118110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03286" y="4167131"/>
            <a:ext cx="64294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157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52926" y="300037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414" y="385762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8414" y="485776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0314" y="485776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9404" y="485776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490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600200"/>
            <a:ext cx="117157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10453718" y="4643446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670" y="1643050"/>
            <a:ext cx="45815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5429264"/>
            <a:ext cx="894397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85926"/>
            <a:ext cx="108489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8395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68" y="4071942"/>
            <a:ext cx="4071966" cy="244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 flipH="1">
            <a:off x="10668032" y="3714752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71342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681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10525156" y="2643182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4" y="1643050"/>
            <a:ext cx="5000660" cy="322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1785926"/>
            <a:ext cx="58769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476375"/>
            <a:ext cx="117538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7667636" y="442913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3988"/>
            <a:ext cx="82581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823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429132"/>
            <a:ext cx="116871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453322" y="242886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40" y="342900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52662" y="5268740"/>
            <a:ext cx="1143008" cy="874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643050"/>
            <a:ext cx="117538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2166910" y="2500306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4738678" y="3500438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7850" y="1504950"/>
            <a:ext cx="84963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643050"/>
            <a:ext cx="117443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94297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380960" y="1643050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1500174"/>
            <a:ext cx="55340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83153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3454" y="2143116"/>
            <a:ext cx="351472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77343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6238876" y="1571612"/>
            <a:ext cx="85725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6776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257174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90675"/>
            <a:ext cx="117633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2395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3500438"/>
            <a:ext cx="64294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86677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500174"/>
            <a:ext cx="1187767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1252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67240" y="3500438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2025-08-19T07:50:28Z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