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762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714488"/>
            <a:ext cx="11463377" cy="8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43" y="1466867"/>
            <a:ext cx="1208722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1543069"/>
            <a:ext cx="11791950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117" y="1500205"/>
            <a:ext cx="1187767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685925"/>
            <a:ext cx="11663403" cy="345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6938" y="1500174"/>
            <a:ext cx="7858125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2063" y="1428736"/>
            <a:ext cx="9667875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85" y="1428736"/>
            <a:ext cx="11805769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317" y="1571612"/>
            <a:ext cx="118014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391893"/>
            <a:ext cx="11772941" cy="4180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92" y="1476392"/>
            <a:ext cx="11777662" cy="4213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2025-08-18T07:00:23Z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