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20" y="2428868"/>
            <a:ext cx="819150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4853" y="1714488"/>
            <a:ext cx="11477625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5736" y="3143248"/>
            <a:ext cx="3429000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8524892" y="2428868"/>
            <a:ext cx="2214578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6" y="1323542"/>
            <a:ext cx="11496714" cy="5463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09588" y="5000636"/>
            <a:ext cx="257176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52926" y="4857760"/>
            <a:ext cx="3857652" cy="1884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650" y="1428736"/>
            <a:ext cx="11696700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810908" y="4643446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714488"/>
            <a:ext cx="11001375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8" y="1552592"/>
            <a:ext cx="11591925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810908" y="2428868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41" y="1604976"/>
            <a:ext cx="11572875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882346" y="3357562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5275" y="1628775"/>
            <a:ext cx="1160145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882346" y="1571612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988" y="1428736"/>
            <a:ext cx="1163002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9588" y="4202611"/>
            <a:ext cx="9787005" cy="2655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0882346" y="3714752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6278" y="1662113"/>
            <a:ext cx="11506200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953784" y="1643050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8138" y="1509735"/>
            <a:ext cx="11515725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882346" y="2214554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500206"/>
            <a:ext cx="117348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024562" y="4643446"/>
            <a:ext cx="142876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28736"/>
            <a:ext cx="11620500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1026" y="4500570"/>
            <a:ext cx="11029950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0538" y="1471635"/>
            <a:ext cx="11210925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881950" y="5429264"/>
            <a:ext cx="121444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714488"/>
            <a:ext cx="1114425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096528" y="1714488"/>
            <a:ext cx="114300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2464" y="2428868"/>
            <a:ext cx="121444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39206" y="3214686"/>
            <a:ext cx="257176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2464" y="3929066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274" y="1500174"/>
            <a:ext cx="10239375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24000"/>
            <a:ext cx="110109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024166" y="2285992"/>
            <a:ext cx="121444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10050" y="3786190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0982325" cy="367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024034" y="3143248"/>
            <a:ext cx="64294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96396" y="3857628"/>
            <a:ext cx="207170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9588" y="4572008"/>
            <a:ext cx="85725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462088"/>
            <a:ext cx="10982325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667240" y="3357562"/>
            <a:ext cx="85725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81554" y="4143380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988" y="1524016"/>
            <a:ext cx="11630025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71612"/>
            <a:ext cx="11153775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024034" y="2143116"/>
            <a:ext cx="150019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66976" y="3786190"/>
            <a:ext cx="107157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57335"/>
            <a:ext cx="11096625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595802" y="5214950"/>
            <a:ext cx="671517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5340" y="6000768"/>
            <a:ext cx="78581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225" y="1357298"/>
            <a:ext cx="11639550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453190" y="2214554"/>
            <a:ext cx="435771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81686" y="4572008"/>
            <a:ext cx="92869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9" y="1428736"/>
            <a:ext cx="11039512" cy="5413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47830"/>
            <a:ext cx="11068050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524760" y="3000372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53322" y="5286388"/>
            <a:ext cx="71438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149" y="1571612"/>
            <a:ext cx="11172825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166778" y="3214686"/>
            <a:ext cx="250033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8178" y="1609747"/>
            <a:ext cx="11544300" cy="496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38305"/>
            <a:ext cx="11249025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52398" y="1643050"/>
            <a:ext cx="7858180" cy="4572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262" y="1643050"/>
            <a:ext cx="11106150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5315" y="1471624"/>
            <a:ext cx="1151572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857364"/>
            <a:ext cx="10791825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619268"/>
            <a:ext cx="10515600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38546" y="1714488"/>
            <a:ext cx="4057650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785926"/>
            <a:ext cx="1143000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81356" y="2500306"/>
            <a:ext cx="4257675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0596594" y="1785926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7703" y="1571612"/>
            <a:ext cx="115347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81422" y="3071810"/>
            <a:ext cx="3914775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5238744" y="2285992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988" y="1714488"/>
            <a:ext cx="11630025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09918" y="3857628"/>
            <a:ext cx="4467225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2381224" y="3286124"/>
            <a:ext cx="192882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71612"/>
            <a:ext cx="1170622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95868" y="3786190"/>
            <a:ext cx="150495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7881950" y="2428868"/>
            <a:ext cx="85725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785926"/>
            <a:ext cx="116205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9984" y="3500438"/>
            <a:ext cx="3819525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5381620" y="2500306"/>
            <a:ext cx="121444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0</Words>
  <Application>Microsoft Office PowerPoint</Application>
  <PresentationFormat>自定义</PresentationFormat>
  <Paragraphs>0</Paragraphs>
  <Slides>38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39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2025-08-20T02:54:49Z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