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65" r:id="rId12"/>
    <p:sldId id="336" r:id="rId13"/>
    <p:sldId id="364" r:id="rId14"/>
    <p:sldId id="337" r:id="rId15"/>
    <p:sldId id="338" r:id="rId16"/>
    <p:sldId id="339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9" r:id="rId35"/>
    <p:sldId id="360" r:id="rId36"/>
    <p:sldId id="361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48" y="1643050"/>
            <a:ext cx="71437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4203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82214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60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64" y="364331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r="-2273" b="80461"/>
          <a:stretch>
            <a:fillRect/>
          </a:stretch>
        </p:blipFill>
        <p:spPr bwMode="auto">
          <a:xfrm>
            <a:off x="1095340" y="1428736"/>
            <a:ext cx="1007275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2500306"/>
            <a:ext cx="5791539" cy="352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1414463"/>
            <a:ext cx="1128712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52992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892" y="2428868"/>
            <a:ext cx="114300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16" y="4643446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r="-215" b="71227"/>
          <a:stretch>
            <a:fillRect/>
          </a:stretch>
        </p:blipFill>
        <p:spPr bwMode="auto">
          <a:xfrm>
            <a:off x="547688" y="1409700"/>
            <a:ext cx="11120476" cy="116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81686" y="150017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10578" y="1500174"/>
            <a:ext cx="31432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 l="24662" t="19539" r="-1548"/>
          <a:stretch>
            <a:fillRect/>
          </a:stretch>
        </p:blipFill>
        <p:spPr bwMode="auto">
          <a:xfrm>
            <a:off x="2024034" y="2500306"/>
            <a:ext cx="7572428" cy="3824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52728" y="2643182"/>
            <a:ext cx="5791539" cy="352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t="23467" r="1073"/>
          <a:stretch>
            <a:fillRect/>
          </a:stretch>
        </p:blipFill>
        <p:spPr bwMode="auto">
          <a:xfrm>
            <a:off x="404812" y="1571612"/>
            <a:ext cx="10977600" cy="3090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7596198" y="2857496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3251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66844" y="1571612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9338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3786190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677227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2857496"/>
            <a:ext cx="47339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0248" y="2428868"/>
            <a:ext cx="54768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67438" y="2500306"/>
            <a:ext cx="4714908" cy="418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1500174"/>
            <a:ext cx="1199197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662508" y="276841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612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4562" y="49115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00200"/>
            <a:ext cx="116300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67900" y="378619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5857892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1438275"/>
            <a:ext cx="118681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8014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329880" y="307181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00174"/>
            <a:ext cx="71437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700213"/>
            <a:ext cx="1183005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428625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34" y="1285860"/>
            <a:ext cx="7072362" cy="482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6967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537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7157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347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8300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1001452" cy="540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10776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3" y="1571612"/>
            <a:ext cx="118395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3429000"/>
            <a:ext cx="462915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2109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9522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2992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7504" y="257174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5472" y="3643314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63"/>
            <a:ext cx="109251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39140" y="3429000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876" y="435769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619250"/>
            <a:ext cx="116300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66844" y="257174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034" y="3500438"/>
            <a:ext cx="207170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2788" y="1533525"/>
            <a:ext cx="568642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" y="1571612"/>
            <a:ext cx="118491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092" y="4105275"/>
            <a:ext cx="88392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1620" y="4067175"/>
            <a:ext cx="43148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523968" y="4143380"/>
            <a:ext cx="32861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571612"/>
            <a:ext cx="120110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8680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88773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59192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739338" y="1357298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372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9272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092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67966" y="3357562"/>
            <a:ext cx="114300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53652" y="4500570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00174"/>
            <a:ext cx="96297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1666875"/>
            <a:ext cx="114966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2395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0314" y="135729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20" y="250030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4100" y="4625798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71612"/>
            <a:ext cx="101631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3190" y="1500174"/>
            <a:ext cx="22145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372" y="3571876"/>
            <a:ext cx="307183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111252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38282" y="2643182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6528" y="2643182"/>
            <a:ext cx="121444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902" y="378619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2025-08-20T01:00:47Z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