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643050"/>
            <a:ext cx="100679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48" y="2857496"/>
            <a:ext cx="73437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29665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667504" y="2500306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20" y="4643446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768" y="471488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51" y="1428736"/>
            <a:ext cx="114585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25024" y="1428736"/>
            <a:ext cx="100499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2428868"/>
            <a:ext cx="250033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3190" y="571501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5347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453454" y="371475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03917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66910" y="257174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37285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81686" y="4786322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55" y="1509713"/>
            <a:ext cx="11991975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66" y="1437117"/>
            <a:ext cx="6643733" cy="542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462088"/>
            <a:ext cx="1153477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94773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14488"/>
            <a:ext cx="1179195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501518" cy="527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24694" y="2857496"/>
            <a:ext cx="421484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10908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50" y="578645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12733"/>
            <a:ext cx="10496583" cy="5445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405" y="1500174"/>
            <a:ext cx="119348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48" y="3143248"/>
            <a:ext cx="3616371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96594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0013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14425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3643314"/>
            <a:ext cx="112966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029" y="1576402"/>
            <a:ext cx="117443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783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1500174"/>
            <a:ext cx="90773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54" y="1509713"/>
            <a:ext cx="117729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061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167438" y="364331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1571612"/>
            <a:ext cx="115252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4572008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2728" y="5572140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1" y="1500174"/>
            <a:ext cx="7560623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64" y="2786058"/>
            <a:ext cx="334327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38288"/>
            <a:ext cx="1168717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5868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6594" y="2357430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350043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1356" y="3429000"/>
            <a:ext cx="214314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7306" y="4429132"/>
            <a:ext cx="278608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108585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8108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1595438"/>
            <a:ext cx="116776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96660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464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216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472903" cy="4405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159192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9" y="1443038"/>
            <a:ext cx="1172527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14475"/>
            <a:ext cx="67151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1730078" cy="521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2025-08-19T10:26:55Z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