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6778" y="1643050"/>
            <a:ext cx="99536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1290" y="2857496"/>
            <a:ext cx="727710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117" y="1452563"/>
            <a:ext cx="1187767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39470" y="478632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9654" y="1571612"/>
            <a:ext cx="935355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443038"/>
            <a:ext cx="926782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349" y="1552576"/>
            <a:ext cx="11641567" cy="4019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82280" y="507207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9191625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571612"/>
            <a:ext cx="117157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274" y="2357430"/>
            <a:ext cx="1133475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825" y="1571612"/>
            <a:ext cx="111823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38810" y="3038454"/>
            <a:ext cx="4127850" cy="3819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382280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04965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86815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21092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81026" y="3643314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6" y="1428736"/>
            <a:ext cx="11791990" cy="4974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82280" y="571501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930" y="1428736"/>
            <a:ext cx="1175001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83724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693420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60" y="2071678"/>
            <a:ext cx="43243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23836" y="1643050"/>
            <a:ext cx="6715172" cy="4357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5879"/>
            <a:ext cx="8296301" cy="5502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1152525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3388" y="2357430"/>
            <a:ext cx="1132522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956310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1366838"/>
            <a:ext cx="1175385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3538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96528" y="385762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5363" y="1428736"/>
            <a:ext cx="10201275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85900"/>
            <a:ext cx="10972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1104900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820566" cy="3106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47800"/>
            <a:ext cx="107346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882214" y="464344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0620375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8538" y="1571612"/>
            <a:ext cx="511492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3" y="1571612"/>
            <a:ext cx="118776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2926" y="3071810"/>
            <a:ext cx="40195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525156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357298"/>
            <a:ext cx="10358510" cy="5356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643050"/>
            <a:ext cx="118110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571501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7738" y="1214422"/>
            <a:ext cx="1029652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33513"/>
            <a:ext cx="1119187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自定义</PresentationFormat>
  <Paragraphs>0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2025-08-19T10:03:28Z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