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38" r:id="rId30"/>
    <p:sldId id="339" r:id="rId31"/>
    <p:sldId id="340" r:id="rId32"/>
    <p:sldId id="341" r:id="rId33"/>
    <p:sldId id="34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714488"/>
            <a:ext cx="103822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3823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1457325"/>
            <a:ext cx="1129665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3920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2662" y="4500570"/>
            <a:ext cx="414340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2585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357694"/>
            <a:ext cx="67246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23968" y="2643182"/>
            <a:ext cx="1571636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428736"/>
            <a:ext cx="10358510" cy="5162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95425"/>
            <a:ext cx="1149667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55" y="1428736"/>
            <a:ext cx="119538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2966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504" y="3429000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5156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1500174"/>
            <a:ext cx="600079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2500306"/>
            <a:ext cx="300039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2299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4562" y="2643182"/>
            <a:ext cx="1500198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378412" cy="429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00150"/>
            <a:ext cx="117348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37" y="1562100"/>
            <a:ext cx="112680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5429264"/>
            <a:ext cx="2428892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8586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88" y="1481138"/>
            <a:ext cx="107156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2585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3236" y="4445033"/>
            <a:ext cx="82218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47800"/>
            <a:ext cx="114014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96066" y="328612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9918" y="59293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59293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1347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286124"/>
            <a:ext cx="101060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3441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1428736"/>
            <a:ext cx="257176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1432394"/>
            <a:ext cx="6700855" cy="5425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4109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90675"/>
            <a:ext cx="118110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6776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500174"/>
            <a:ext cx="11668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500174"/>
            <a:ext cx="100393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918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9632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52149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57388"/>
            <a:ext cx="114300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6388"/>
            <a:ext cx="117348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1714488"/>
            <a:ext cx="89439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03917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1823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5214950"/>
            <a:ext cx="1143008" cy="135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829" y="1576388"/>
            <a:ext cx="118205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2025-08-19T09:35:41Z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