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52" r:id="rId24"/>
    <p:sldId id="345" r:id="rId25"/>
    <p:sldId id="346" r:id="rId26"/>
    <p:sldId id="347" r:id="rId27"/>
    <p:sldId id="348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9654" y="1928802"/>
            <a:ext cx="89535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87" y="1571612"/>
            <a:ext cx="1105852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044892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042035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3000372"/>
            <a:ext cx="493395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81620" y="3114675"/>
            <a:ext cx="534352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5274" y="5857892"/>
            <a:ext cx="532447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9239272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00174"/>
            <a:ext cx="10563225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14483"/>
            <a:ext cx="11029950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3738546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9720" y="4500570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9140" y="4482922"/>
            <a:ext cx="1357322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3968" y="1400175"/>
            <a:ext cx="8648700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1144250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71612"/>
            <a:ext cx="104203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38150" y="2571744"/>
            <a:ext cx="157163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1422" y="3571876"/>
            <a:ext cx="142876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4006"/>
            <a:ext cx="1102995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33" y="1471625"/>
            <a:ext cx="1035367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667900" y="135729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8612" y="4357694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90686"/>
            <a:ext cx="11029950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167966" y="250030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247799"/>
            <a:ext cx="11210925" cy="561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657371"/>
            <a:ext cx="1024890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588" y="1500174"/>
            <a:ext cx="11115675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0174"/>
            <a:ext cx="104203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8267" y="3429000"/>
            <a:ext cx="917257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381356" y="4643446"/>
            <a:ext cx="335758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657371"/>
            <a:ext cx="1024890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6325" y="1500174"/>
            <a:ext cx="11115675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962025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953520" y="1428736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836" y="2500306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10578" y="3429000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464" y="4429132"/>
            <a:ext cx="150019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09918" y="4429132"/>
            <a:ext cx="5857916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338281"/>
            <a:ext cx="1053465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270495"/>
            <a:ext cx="9144064" cy="5587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595538" y="128586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8744" y="6000768"/>
            <a:ext cx="128588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00174"/>
            <a:ext cx="1099185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6778" y="5048250"/>
            <a:ext cx="51054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0174"/>
            <a:ext cx="6048375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4857760"/>
            <a:ext cx="1022032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53322" y="1214422"/>
            <a:ext cx="412432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452398" y="1357298"/>
            <a:ext cx="6072230" cy="3643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836" y="5000636"/>
            <a:ext cx="10144196" cy="1428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285860"/>
            <a:ext cx="10044681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36"/>
            <a:ext cx="105918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110394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3909307"/>
            <a:ext cx="9810776" cy="2948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0096528" y="321468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09731"/>
            <a:ext cx="109728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500174"/>
            <a:ext cx="103251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6844" y="2357430"/>
            <a:ext cx="49149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398" y="5715016"/>
            <a:ext cx="98964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9382148" y="150017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571612"/>
            <a:ext cx="10448925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428736"/>
            <a:ext cx="1111567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1026" y="4286256"/>
            <a:ext cx="1042987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102393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82214" y="3071810"/>
            <a:ext cx="17716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8942" y="3305175"/>
            <a:ext cx="327660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9522" y="4795858"/>
            <a:ext cx="260985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67108" y="4729184"/>
            <a:ext cx="27432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10239404" y="314324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739338" y="3086102"/>
            <a:ext cx="5048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</Words>
  <Application>Microsoft Office PowerPoint</Application>
  <PresentationFormat>自定义</PresentationFormat>
  <Paragraphs>1</Paragraphs>
  <Slides>29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2025-08-20T03:38:03Z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