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4" r:id="rId24"/>
    <p:sldId id="345" r:id="rId25"/>
    <p:sldId id="346" r:id="rId26"/>
    <p:sldId id="347" r:id="rId27"/>
    <p:sldId id="348" r:id="rId28"/>
    <p:sldId id="349" r:id="rId29"/>
    <p:sldId id="350" r:id="rId30"/>
    <p:sldId id="356" r:id="rId31"/>
    <p:sldId id="355" r:id="rId32"/>
    <p:sldId id="351" r:id="rId33"/>
    <p:sldId id="352" r:id="rId34"/>
    <p:sldId id="353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2071678"/>
            <a:ext cx="936307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376373"/>
            <a:ext cx="44196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4857760"/>
            <a:ext cx="85629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6014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4950"/>
            <a:ext cx="109918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28736"/>
            <a:ext cx="116205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143248"/>
            <a:ext cx="109061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38228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66864"/>
            <a:ext cx="110204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4" y="1500174"/>
            <a:ext cx="117729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9729"/>
            <a:ext cx="10458450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4965"/>
            <a:ext cx="1057275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428763"/>
            <a:ext cx="1179195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96066" y="4143380"/>
            <a:ext cx="3448337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452926" y="350043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5406" y="4445033"/>
            <a:ext cx="1069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71612"/>
            <a:ext cx="116300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4144339"/>
            <a:ext cx="3671898" cy="271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881818" y="2500306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1158" y="350043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428774"/>
            <a:ext cx="118300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392906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500174"/>
            <a:ext cx="115919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596" y="3335271"/>
            <a:ext cx="8077220" cy="352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282" y="3116479"/>
            <a:ext cx="8824937" cy="37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276374"/>
            <a:ext cx="9239250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19257"/>
            <a:ext cx="106584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10182" y="4500570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5500702"/>
            <a:ext cx="357190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285992"/>
            <a:ext cx="8077220" cy="352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5406" y="2285992"/>
            <a:ext cx="8824937" cy="3741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43066"/>
            <a:ext cx="108299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67" y="1609741"/>
            <a:ext cx="10010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2786058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3786190"/>
            <a:ext cx="28575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98" y="4857760"/>
            <a:ext cx="57150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60" y="1571612"/>
            <a:ext cx="106299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2571744"/>
            <a:ext cx="400052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3571876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3" y="1428736"/>
            <a:ext cx="115919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472" y="3429000"/>
            <a:ext cx="9167837" cy="338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9654" y="3228301"/>
            <a:ext cx="10215634" cy="362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85928"/>
            <a:ext cx="108775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3714752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4714884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r="-924" b="41900"/>
          <a:stretch>
            <a:fillRect/>
          </a:stretch>
        </p:blipFill>
        <p:spPr bwMode="auto">
          <a:xfrm>
            <a:off x="238084" y="1385909"/>
            <a:ext cx="10930014" cy="29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738942" y="3714752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132522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2357430"/>
            <a:ext cx="9167837" cy="338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2214554"/>
            <a:ext cx="10215634" cy="362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t="59497" r="-1584"/>
          <a:stretch>
            <a:fillRect/>
          </a:stretch>
        </p:blipFill>
        <p:spPr bwMode="auto">
          <a:xfrm>
            <a:off x="238084" y="1500174"/>
            <a:ext cx="1100145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4009"/>
            <a:ext cx="98964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5643578"/>
            <a:ext cx="385765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98583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464" y="3571876"/>
            <a:ext cx="385765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643050"/>
            <a:ext cx="92297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40" y="1285860"/>
            <a:ext cx="1143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82214" y="4357694"/>
            <a:ext cx="20383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274" y="5214950"/>
            <a:ext cx="103917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44" y="6000768"/>
            <a:ext cx="9925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10739470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9" y="1500174"/>
            <a:ext cx="11763375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357299"/>
            <a:ext cx="8001056" cy="373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5214950"/>
            <a:ext cx="973455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91" y="6000768"/>
            <a:ext cx="94392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90681"/>
            <a:ext cx="115252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2149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4857760"/>
            <a:ext cx="83248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52" y="1357298"/>
            <a:ext cx="41148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500174"/>
            <a:ext cx="116300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2025-08-20T03:34:28Z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