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24" r:id="rId2"/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  <p:sldId id="359" r:id="rId29"/>
    <p:sldId id="348" r:id="rId30"/>
    <p:sldId id="351" r:id="rId31"/>
    <p:sldId id="352" r:id="rId32"/>
    <p:sldId id="353" r:id="rId33"/>
    <p:sldId id="35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64" autoAdjust="0"/>
    <p:restoredTop sz="94660"/>
  </p:normalViewPr>
  <p:slideViewPr>
    <p:cSldViewPr showGuides="1">
      <p:cViewPr varScale="1">
        <p:scale>
          <a:sx n="77" d="100"/>
          <a:sy n="77" d="100"/>
        </p:scale>
        <p:origin x="-114" y="-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420888"/>
            <a:ext cx="9286875" cy="1009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037" y="4077072"/>
            <a:ext cx="32099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412776"/>
            <a:ext cx="9132311" cy="13887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2801527"/>
            <a:ext cx="8746951" cy="35118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09654" y="2786058"/>
            <a:ext cx="1428760" cy="517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7372" y="4143380"/>
            <a:ext cx="85725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026" y="4929198"/>
            <a:ext cx="107157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2827"/>
          <a:stretch/>
        </p:blipFill>
        <p:spPr>
          <a:xfrm>
            <a:off x="335360" y="1628800"/>
            <a:ext cx="11856640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345"/>
          <a:stretch/>
        </p:blipFill>
        <p:spPr>
          <a:xfrm>
            <a:off x="839416" y="3331418"/>
            <a:ext cx="1040321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5855"/>
          <a:stretch/>
        </p:blipFill>
        <p:spPr>
          <a:xfrm>
            <a:off x="335360" y="1484784"/>
            <a:ext cx="11856640" cy="18667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52728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4784"/>
            <a:ext cx="119634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661"/>
          <a:stretch/>
        </p:blipFill>
        <p:spPr>
          <a:xfrm>
            <a:off x="263352" y="1556792"/>
            <a:ext cx="11369427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960" y="4214818"/>
            <a:ext cx="8429684" cy="2000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8297838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601721" cy="53831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24364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1554" y="578645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44" b="624"/>
          <a:stretch/>
        </p:blipFill>
        <p:spPr>
          <a:xfrm>
            <a:off x="482600" y="1340769"/>
            <a:ext cx="11158016" cy="54502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9404" y="60007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052736"/>
            <a:ext cx="115538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3"/>
            <a:ext cx="11658600" cy="33051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6594" y="400050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084" y="1571612"/>
            <a:ext cx="11696700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96330" y="4155737"/>
            <a:ext cx="114300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24034" y="407194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66862"/>
            <a:ext cx="116681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556792"/>
            <a:ext cx="11481446" cy="43204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7966" y="5214950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905" t="1692"/>
          <a:stretch/>
        </p:blipFill>
        <p:spPr>
          <a:xfrm>
            <a:off x="335360" y="1778000"/>
            <a:ext cx="11168261" cy="4485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794"/>
          <a:stretch/>
        </p:blipFill>
        <p:spPr>
          <a:xfrm>
            <a:off x="335360" y="1556792"/>
            <a:ext cx="11666140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6594" y="5345469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9237"/>
            <a:ext cx="100679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656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120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7911"/>
          <a:stretch/>
        </p:blipFill>
        <p:spPr>
          <a:xfrm>
            <a:off x="407368" y="1484784"/>
            <a:ext cx="11593288" cy="46495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7372" y="3500438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0050" y="4429132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631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62125"/>
            <a:ext cx="116871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398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877550" cy="1762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975" y="3282277"/>
            <a:ext cx="5734050" cy="3476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61633" y="2487949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066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693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84784"/>
            <a:ext cx="1157287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5406" y="2500306"/>
            <a:ext cx="42862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53190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3968" y="335756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9396"/>
            <a:ext cx="10877550" cy="1790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5262" y="3350096"/>
            <a:ext cx="4181475" cy="2743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2464" y="1714488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9491" y="1714488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61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56792"/>
            <a:ext cx="119062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063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58227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53058" y="1696840"/>
            <a:ext cx="10001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810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069657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67504" y="1714488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114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23067" y="2613177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2785" y="3539934"/>
            <a:ext cx="1421777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60" y="1500174"/>
            <a:ext cx="115633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4892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7042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7702" y="2500306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4892" y="350043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9654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1620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39206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22" y="1643050"/>
            <a:ext cx="115919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8612" y="3429000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1686" y="157161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1590675"/>
            <a:ext cx="120300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5156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2" y="1556792"/>
            <a:ext cx="111061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85439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2025-08-19T03:32:55Z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