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9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7825" y="1357298"/>
            <a:ext cx="88963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3061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3727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6264" y="2500306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1823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95406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71612"/>
            <a:ext cx="114300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05852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3347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6264" y="1571612"/>
            <a:ext cx="2000264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5802" y="4857760"/>
            <a:ext cx="54292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14488"/>
            <a:ext cx="104775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0299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4572008"/>
            <a:ext cx="112776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310314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4826" y="4643446"/>
            <a:ext cx="32861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40" y="5500702"/>
            <a:ext cx="207170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1685925"/>
            <a:ext cx="1186815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794" y="1928802"/>
            <a:ext cx="52768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90690"/>
            <a:ext cx="1195387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167702" y="3214686"/>
            <a:ext cx="1785950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64" y="471488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357298"/>
            <a:ext cx="10487025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87" y="1714488"/>
            <a:ext cx="109823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t="-2758" r="47424"/>
          <a:stretch>
            <a:fillRect/>
          </a:stretch>
        </p:blipFill>
        <p:spPr bwMode="auto">
          <a:xfrm>
            <a:off x="5738810" y="2550221"/>
            <a:ext cx="4643470" cy="4307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8876" y="2643158"/>
            <a:ext cx="383851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2166910" y="2714620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04963"/>
            <a:ext cx="111537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452794" y="4429132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33525"/>
            <a:ext cx="112776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3236" y="4445033"/>
            <a:ext cx="12923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993457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09823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39140" y="59293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916" y="1643050"/>
            <a:ext cx="118110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2500306"/>
            <a:ext cx="110680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26" y="1571612"/>
            <a:ext cx="10287072" cy="501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114204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952860" y="1428736"/>
            <a:ext cx="1857388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5929330"/>
            <a:ext cx="392909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t="-11991" r="39157" b="67148"/>
          <a:stretch>
            <a:fillRect/>
          </a:stretch>
        </p:blipFill>
        <p:spPr bwMode="auto">
          <a:xfrm>
            <a:off x="2881290" y="642918"/>
            <a:ext cx="6858048" cy="24288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t="32852" r="42960" b="1204"/>
          <a:stretch>
            <a:fillRect/>
          </a:stretch>
        </p:blipFill>
        <p:spPr bwMode="auto">
          <a:xfrm>
            <a:off x="2881290" y="3071810"/>
            <a:ext cx="6429420" cy="357187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1285860"/>
            <a:ext cx="6429420" cy="1735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480" y="3019049"/>
            <a:ext cx="5929354" cy="3410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1537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10380" y="1571612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7966" y="242886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084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537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10380" y="142873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4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02774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38282" y="3643314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63"/>
            <a:ext cx="110775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3500438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884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02203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52992" y="1571612"/>
            <a:ext cx="55721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2571744"/>
            <a:ext cx="100013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3500438"/>
            <a:ext cx="564360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653415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1818" y="2928934"/>
            <a:ext cx="48006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24013"/>
            <a:ext cx="112299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2585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2643182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7538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95802" y="3429000"/>
            <a:ext cx="192882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15377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23968" y="1500174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5472" y="242886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8546" y="3429000"/>
            <a:ext cx="335758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6132" y="4357694"/>
            <a:ext cx="292895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1026" y="5214950"/>
            <a:ext cx="471490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117" y="1571612"/>
            <a:ext cx="118776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2662" y="1643050"/>
            <a:ext cx="716280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785926"/>
            <a:ext cx="105156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2109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092" y="4714884"/>
            <a:ext cx="101727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024562" y="1214422"/>
            <a:ext cx="2143140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7372" y="2857496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4628" y="5500702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2025-08-19T09:24:47Z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