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7" r:id="rId24"/>
    <p:sldId id="348" r:id="rId25"/>
    <p:sldId id="349" r:id="rId26"/>
    <p:sldId id="350" r:id="rId27"/>
    <p:sldId id="365" r:id="rId28"/>
    <p:sldId id="351" r:id="rId29"/>
    <p:sldId id="352" r:id="rId30"/>
    <p:sldId id="353" r:id="rId31"/>
    <p:sldId id="367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48" y="2285992"/>
            <a:ext cx="75819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4681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46" y="4357694"/>
            <a:ext cx="33242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381620" y="3429000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643076"/>
            <a:ext cx="115633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81224" y="4786322"/>
            <a:ext cx="121444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90675"/>
            <a:ext cx="1163002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4786322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43050"/>
            <a:ext cx="66770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357298"/>
            <a:ext cx="115633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1571612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87508"/>
            <a:ext cx="10572824" cy="5470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185736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19"/>
            <a:ext cx="114300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2000240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71612"/>
            <a:ext cx="116014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3429000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95441"/>
            <a:ext cx="1154430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2643182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6588" y="1747851"/>
            <a:ext cx="58388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347805"/>
            <a:ext cx="116871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3357562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6132" y="4643446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1571612"/>
            <a:ext cx="114490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221455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178595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95443"/>
            <a:ext cx="1146810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66863"/>
            <a:ext cx="111156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2571744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108394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96462" y="1571612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500208"/>
            <a:ext cx="115538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2643182"/>
            <a:ext cx="101441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r="-563" b="79114"/>
          <a:stretch>
            <a:fillRect/>
          </a:stretch>
        </p:blipFill>
        <p:spPr bwMode="auto">
          <a:xfrm>
            <a:off x="238084" y="1500174"/>
            <a:ext cx="1107289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t="23529" r="-701"/>
          <a:stretch>
            <a:fillRect/>
          </a:stretch>
        </p:blipFill>
        <p:spPr bwMode="auto">
          <a:xfrm>
            <a:off x="238084" y="2571744"/>
            <a:ext cx="1163482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150" y="2643182"/>
            <a:ext cx="101441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8739206" y="1625402"/>
            <a:ext cx="250033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t="17089" r="-1861"/>
          <a:stretch>
            <a:fillRect/>
          </a:stretch>
        </p:blipFill>
        <p:spPr bwMode="auto">
          <a:xfrm>
            <a:off x="238084" y="1714488"/>
            <a:ext cx="11215766" cy="311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46" y="5000636"/>
            <a:ext cx="110299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881950" y="2500306"/>
            <a:ext cx="785818" cy="374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10001320" cy="5291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274" y="1500174"/>
            <a:ext cx="250033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6910" y="6072206"/>
            <a:ext cx="928694" cy="5177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7100" y="1181100"/>
            <a:ext cx="5257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85917"/>
            <a:ext cx="106965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2071678"/>
            <a:ext cx="101441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0" y="1843100"/>
            <a:ext cx="36195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113538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8882082" y="5715016"/>
            <a:ext cx="242889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 t="15032" r="-847"/>
          <a:stretch>
            <a:fillRect/>
          </a:stretch>
        </p:blipFill>
        <p:spPr bwMode="auto">
          <a:xfrm>
            <a:off x="452398" y="2143116"/>
            <a:ext cx="1078713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2071678"/>
            <a:ext cx="101441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52593"/>
            <a:ext cx="110109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09786" y="2071678"/>
            <a:ext cx="85725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40" y="2714620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9852" y="4643446"/>
            <a:ext cx="57150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476394"/>
            <a:ext cx="116490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4394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07251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571612"/>
            <a:ext cx="1163955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4143380"/>
            <a:ext cx="349567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74009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43065"/>
            <a:ext cx="1098232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" y="1433536"/>
            <a:ext cx="1150620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43050"/>
            <a:ext cx="115824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3857628"/>
            <a:ext cx="66008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881422" y="3000372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52592"/>
            <a:ext cx="109918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738942" y="1571612"/>
            <a:ext cx="100013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403175"/>
            <a:ext cx="8786874" cy="545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00174"/>
            <a:ext cx="116205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32" y="3571876"/>
            <a:ext cx="44577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167306" y="2857496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500174"/>
            <a:ext cx="116395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24" y="3856583"/>
            <a:ext cx="6072230" cy="3001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238744" y="3286124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5868" y="3714752"/>
            <a:ext cx="1028700" cy="6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116871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3857628"/>
            <a:ext cx="41719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738942" y="3000372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68717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3643314"/>
            <a:ext cx="43529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238480" y="2857496"/>
            <a:ext cx="86212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" y="1571612"/>
            <a:ext cx="114109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480" y="4071942"/>
            <a:ext cx="54102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23902" y="2786058"/>
            <a:ext cx="92869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自定义</PresentationFormat>
  <Paragraphs>0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2025-08-20T02:49:35Z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