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40" r:id="rId17"/>
    <p:sldId id="341" r:id="rId18"/>
    <p:sldId id="342" r:id="rId19"/>
    <p:sldId id="344" r:id="rId20"/>
    <p:sldId id="345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6" r:id="rId29"/>
    <p:sldId id="354" r:id="rId30"/>
    <p:sldId id="357" r:id="rId31"/>
    <p:sldId id="358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714488"/>
            <a:ext cx="1090612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7975" y="3052763"/>
            <a:ext cx="649605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3" y="1652588"/>
            <a:ext cx="11877675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24496" y="2357430"/>
            <a:ext cx="1571636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0380" y="435769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643050"/>
            <a:ext cx="1128712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2398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464" y="2500306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26145"/>
            <a:ext cx="11477663" cy="5331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382280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1609725"/>
            <a:ext cx="976312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0663271" cy="513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238480" y="5643578"/>
            <a:ext cx="100013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0116" y="5572140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4628" y="557214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82082" y="5429264"/>
            <a:ext cx="1143008" cy="946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3" y="1643050"/>
            <a:ext cx="118776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3578511"/>
            <a:ext cx="4029086" cy="3279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53190" y="2643182"/>
            <a:ext cx="33242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95868" y="3286124"/>
            <a:ext cx="5357850" cy="3565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38744" y="3638550"/>
            <a:ext cx="4848225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6667504" y="2714620"/>
            <a:ext cx="321471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1643050"/>
            <a:ext cx="1191577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11572875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96528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54" y="1428736"/>
            <a:ext cx="1177290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60" y="3214686"/>
            <a:ext cx="450532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810908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646" y="4714884"/>
            <a:ext cx="795337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8" y="1500174"/>
            <a:ext cx="1174432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8546" y="3214686"/>
            <a:ext cx="476250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668032" y="271462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" y="1357298"/>
            <a:ext cx="12011025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95934" y="3071810"/>
            <a:ext cx="178595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39206" y="3000372"/>
            <a:ext cx="1428760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53058" y="5072074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026795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3" y="1357298"/>
            <a:ext cx="1157287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4232" y="3286124"/>
            <a:ext cx="485775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317621"/>
            <a:ext cx="10191783" cy="5540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382148" y="228599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8" y="1643050"/>
            <a:ext cx="118205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5802" y="3429000"/>
            <a:ext cx="29908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099185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381752" y="1643050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13" y="1504950"/>
            <a:ext cx="11839575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881290" y="3500438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5868" y="4500570"/>
            <a:ext cx="185738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95250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428736"/>
            <a:ext cx="1176337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3457575"/>
            <a:ext cx="470535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81554" y="3286124"/>
            <a:ext cx="372427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53190" y="3817302"/>
            <a:ext cx="4929222" cy="3040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53190" y="3847880"/>
            <a:ext cx="5072098" cy="301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5024430" y="3214686"/>
            <a:ext cx="328614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0882346" cy="5191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083945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310578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2728" y="450057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112520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167438" y="1428736"/>
            <a:ext cx="185738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0644" y="2500306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588" y="4572008"/>
            <a:ext cx="221457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02995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382280" y="142873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8216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11049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453058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571612"/>
            <a:ext cx="1169670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952596" y="1500174"/>
            <a:ext cx="328614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3429000"/>
            <a:ext cx="76962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571612"/>
            <a:ext cx="1167765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596594" y="142873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409700"/>
            <a:ext cx="116967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25156" y="464344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588" y="1428736"/>
            <a:ext cx="10582275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50"/>
            <a:ext cx="1169670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96594" y="292893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9984" y="385762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6264" y="385762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3" y="1652588"/>
            <a:ext cx="10734675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自定义</PresentationFormat>
  <Paragraphs>0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2025-08-19T07:13:02Z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