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-960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85926"/>
            <a:ext cx="10934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2928934"/>
            <a:ext cx="66008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5" y="1325880"/>
            <a:ext cx="10429948" cy="546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121442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207167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71629"/>
            <a:ext cx="115824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7" y="1714488"/>
            <a:ext cx="118395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278605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43067"/>
            <a:ext cx="116586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571612"/>
            <a:ext cx="118586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714488"/>
            <a:ext cx="117824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643050"/>
            <a:ext cx="11711028" cy="245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28779"/>
            <a:ext cx="116205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04954"/>
            <a:ext cx="118872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228599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2025-08-19T09:51:01Z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