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4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928802"/>
            <a:ext cx="115347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33909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2357430"/>
            <a:ext cx="58674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604" y="2143115"/>
            <a:ext cx="5572164" cy="46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95274" y="1571612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3428976"/>
            <a:ext cx="352095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36480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2000240"/>
            <a:ext cx="56769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8546" y="2143116"/>
            <a:ext cx="59721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09522" y="1571612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" y="1447800"/>
            <a:ext cx="119443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428736"/>
            <a:ext cx="1027747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1643050"/>
            <a:ext cx="64103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81026" y="1643050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28736"/>
            <a:ext cx="11887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0515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12" y="1643050"/>
            <a:ext cx="58197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52398" y="1571612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285860"/>
            <a:ext cx="117824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56864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2" y="1643050"/>
            <a:ext cx="31718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2" y="2643182"/>
            <a:ext cx="45339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8876" y="2643182"/>
            <a:ext cx="45910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595934" y="1428736"/>
            <a:ext cx="3214710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71612"/>
            <a:ext cx="117443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410058"/>
            <a:ext cx="4786346" cy="344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8942" y="2500306"/>
            <a:ext cx="4000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2" y="3038475"/>
            <a:ext cx="52578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0314" y="3286124"/>
            <a:ext cx="48101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7096132" y="2357430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3357562"/>
            <a:ext cx="4214842" cy="329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35623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1714488"/>
            <a:ext cx="51720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8546" y="1714488"/>
            <a:ext cx="46767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80960" y="1571612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300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43338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2285992"/>
            <a:ext cx="102774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2285992"/>
            <a:ext cx="5857916" cy="436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666712" y="1500174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00174"/>
            <a:ext cx="11811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50" y="3000372"/>
            <a:ext cx="37719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2025-08-19T07:25:56Z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