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571612"/>
            <a:ext cx="8324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201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2928934"/>
            <a:ext cx="37279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25090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1537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6109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1872" y="2643182"/>
            <a:ext cx="4029087" cy="393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2871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564357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0072717" cy="524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7252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929198"/>
            <a:ext cx="112776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53784" y="50006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44" y="1500174"/>
            <a:ext cx="8286808" cy="503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3" y="1590675"/>
            <a:ext cx="11610975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3823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25090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9852" y="1714488"/>
            <a:ext cx="6383303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7348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7824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102522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414" y="3643314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43050"/>
            <a:ext cx="117729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114300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381488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02" y="3571876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811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92906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1818" y="1285860"/>
            <a:ext cx="4848225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57694"/>
            <a:ext cx="84486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85926"/>
            <a:ext cx="83248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533525"/>
            <a:ext cx="117252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7113" y="1071546"/>
            <a:ext cx="4529151" cy="366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572008"/>
            <a:ext cx="10210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8" y="1357298"/>
            <a:ext cx="118967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4071942"/>
            <a:ext cx="3824289" cy="248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596594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125106" cy="507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1525288" cy="51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1495425"/>
            <a:ext cx="118395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81290" y="4572008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07346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24350" y="2428868"/>
            <a:ext cx="35433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95340" y="157161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0644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1714488"/>
            <a:ext cx="1183005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3"/>
            <a:ext cx="11596727" cy="506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1496714" cy="4010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3" y="1500174"/>
            <a:ext cx="11349075" cy="514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85926"/>
            <a:ext cx="11668165" cy="259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633538"/>
            <a:ext cx="119634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2025-08-19T08:15:44Z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