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034" y="1571612"/>
            <a:ext cx="745807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14488"/>
            <a:ext cx="116871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50057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4989" y="1428736"/>
            <a:ext cx="7505722" cy="509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938212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317" y="1614488"/>
            <a:ext cx="118014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24364" y="435769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5090" y="428625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330377"/>
            <a:ext cx="10444198" cy="552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1214422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00174"/>
            <a:ext cx="117919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3243266"/>
            <a:ext cx="510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53190" y="3357562"/>
            <a:ext cx="51149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996650" cy="533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6096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857760"/>
            <a:ext cx="72390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09251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680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1"/>
            <a:ext cx="1167052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98202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428736"/>
            <a:ext cx="11701503" cy="488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557214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413" y="1571612"/>
            <a:ext cx="101631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2109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817" y="1647825"/>
            <a:ext cx="11674099" cy="34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95406" y="4286256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28775"/>
            <a:ext cx="112490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2489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4357694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428736"/>
            <a:ext cx="116109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500174"/>
            <a:ext cx="1122045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0871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357298"/>
            <a:ext cx="94678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1071546"/>
            <a:ext cx="40576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600202"/>
            <a:ext cx="11583471" cy="404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14425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28775"/>
            <a:ext cx="104203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338" y="1500174"/>
            <a:ext cx="11474702" cy="4924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6" y="1414467"/>
            <a:ext cx="11330026" cy="522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4578" y="1733550"/>
            <a:ext cx="11487900" cy="333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357298"/>
            <a:ext cx="10325131" cy="529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2204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50" y="4295775"/>
            <a:ext cx="110109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16796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43040"/>
            <a:ext cx="11431782" cy="4629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2025-08-19T09:55:19Z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