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2596" y="1428736"/>
            <a:ext cx="85725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643050"/>
            <a:ext cx="117062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604963"/>
            <a:ext cx="118872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81884" y="3554228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466850"/>
            <a:ext cx="118205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24430" y="450057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3252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9588" y="364331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428736"/>
            <a:ext cx="116967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1524000"/>
            <a:ext cx="117062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22997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45305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3500438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6528" y="464344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398" y="5572140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75" y="1357298"/>
            <a:ext cx="65722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643050"/>
            <a:ext cx="9191625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2025354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66865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3347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8681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357298"/>
            <a:ext cx="11287125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385762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201400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70622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809984" y="2643182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2794" y="3714752"/>
            <a:ext cx="207170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298" y="1285860"/>
            <a:ext cx="408791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4204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857364"/>
            <a:ext cx="112109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2299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90688"/>
            <a:ext cx="111537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2679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2428868"/>
            <a:ext cx="117538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857364"/>
            <a:ext cx="116205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714488"/>
            <a:ext cx="117538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自定义</PresentationFormat>
  <Paragraphs>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2025-08-19T06:55:09Z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