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7" r:id="rId24"/>
    <p:sldId id="345" r:id="rId25"/>
    <p:sldId id="346" r:id="rId26"/>
    <p:sldId id="347" r:id="rId27"/>
    <p:sldId id="358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2428868"/>
            <a:ext cx="8658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857364"/>
            <a:ext cx="116490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3571876"/>
            <a:ext cx="33718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52794" y="3429000"/>
            <a:ext cx="1714512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504971"/>
            <a:ext cx="1158240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3071810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5633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1643050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8" y="1571612"/>
            <a:ext cx="114395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500306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28778"/>
            <a:ext cx="116014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2285992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91" y="1428736"/>
            <a:ext cx="115538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4844890"/>
            <a:ext cx="8929750" cy="201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784" y="4357694"/>
            <a:ext cx="571504" cy="462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24002"/>
            <a:ext cx="116109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25222" y="2857496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89344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18" y="2428868"/>
            <a:ext cx="32575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38308"/>
            <a:ext cx="115824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50" y="3286124"/>
            <a:ext cx="22098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784" y="3071810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04973"/>
            <a:ext cx="1170622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643050"/>
            <a:ext cx="116681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442913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313864"/>
            <a:ext cx="10853774" cy="547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1357298"/>
            <a:ext cx="57150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3500438"/>
            <a:ext cx="785818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818" y="5572140"/>
            <a:ext cx="3929090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88" y="6252971"/>
            <a:ext cx="2000264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3" y="1481156"/>
            <a:ext cx="114204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000372"/>
            <a:ext cx="106013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r="1893" b="68182"/>
          <a:stretch>
            <a:fillRect/>
          </a:stretch>
        </p:blipFill>
        <p:spPr bwMode="auto">
          <a:xfrm>
            <a:off x="309522" y="1562117"/>
            <a:ext cx="10858576" cy="136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 t="28423" r="1209"/>
          <a:stretch>
            <a:fillRect/>
          </a:stretch>
        </p:blipFill>
        <p:spPr bwMode="auto">
          <a:xfrm>
            <a:off x="238084" y="3000372"/>
            <a:ext cx="1128240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50" y="3214686"/>
            <a:ext cx="106013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881026" y="2428868"/>
            <a:ext cx="2857520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t="30155" r="-3271"/>
          <a:stretch>
            <a:fillRect/>
          </a:stretch>
        </p:blipFill>
        <p:spPr bwMode="auto">
          <a:xfrm>
            <a:off x="309522" y="1500174"/>
            <a:ext cx="1143008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53454" y="3071810"/>
            <a:ext cx="92869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66874"/>
            <a:ext cx="10829925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4786322"/>
            <a:ext cx="135732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4100" y="5500702"/>
            <a:ext cx="878687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6215082"/>
            <a:ext cx="1214446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595461"/>
            <a:ext cx="114966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3076575"/>
            <a:ext cx="109156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r="-549" b="64286"/>
          <a:stretch>
            <a:fillRect/>
          </a:stretch>
        </p:blipFill>
        <p:spPr bwMode="auto">
          <a:xfrm>
            <a:off x="23770" y="1452579"/>
            <a:ext cx="11358642" cy="154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167042" y="2285992"/>
            <a:ext cx="257176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25688" r="290"/>
          <a:stretch>
            <a:fillRect/>
          </a:stretch>
        </p:blipFill>
        <p:spPr bwMode="auto">
          <a:xfrm>
            <a:off x="347663" y="2928934"/>
            <a:ext cx="1146337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588" y="3076575"/>
            <a:ext cx="109156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t="30769" r="-549"/>
          <a:stretch>
            <a:fillRect/>
          </a:stretch>
        </p:blipFill>
        <p:spPr bwMode="auto">
          <a:xfrm>
            <a:off x="23770" y="1428736"/>
            <a:ext cx="113586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10710" y="1571612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3714752"/>
            <a:ext cx="714380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9240"/>
            <a:ext cx="115443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36957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1643050"/>
            <a:ext cx="34671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98" y="3143248"/>
            <a:ext cx="71818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22" y="5072074"/>
            <a:ext cx="94964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23836" y="3071810"/>
            <a:ext cx="47149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274" y="3786190"/>
            <a:ext cx="9144064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616" y="1571612"/>
            <a:ext cx="115443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3643314"/>
            <a:ext cx="269557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381752" y="3000372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04972"/>
            <a:ext cx="1166812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47819"/>
            <a:ext cx="112490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3000372"/>
            <a:ext cx="10858576" cy="3143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37" y="1571612"/>
            <a:ext cx="110775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34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6" y="3571876"/>
            <a:ext cx="32289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33540"/>
            <a:ext cx="111537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78676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857760"/>
            <a:ext cx="110109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44" y="1285860"/>
            <a:ext cx="68389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500174"/>
            <a:ext cx="11582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495675"/>
            <a:ext cx="63531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596462" y="285749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14495"/>
            <a:ext cx="116205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329880" y="2214554"/>
            <a:ext cx="48116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2928934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8480" y="5072074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62106"/>
            <a:ext cx="11620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744" y="371475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1" y="1566860"/>
            <a:ext cx="1161097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3643314"/>
            <a:ext cx="34194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596066" y="2428868"/>
            <a:ext cx="79068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1" y="1500174"/>
            <a:ext cx="116490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4214818"/>
            <a:ext cx="3609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238216" y="4214818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5347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3495675"/>
            <a:ext cx="78390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16" y="3514726"/>
            <a:ext cx="1276350" cy="5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8596330" y="285749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2025-08-20T04:14:00Z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