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8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2357430"/>
            <a:ext cx="7924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7" y="1423176"/>
            <a:ext cx="11153811" cy="543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3571876"/>
            <a:ext cx="64294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53" y="1643050"/>
            <a:ext cx="114395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25222" y="2428868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41" y="1538308"/>
            <a:ext cx="115728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3000372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495440"/>
            <a:ext cx="116681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14311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3061"/>
            <a:ext cx="117348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82346" y="357187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59626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128" y="1357298"/>
            <a:ext cx="115633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25222" y="285749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1790700"/>
            <a:ext cx="3429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428736"/>
            <a:ext cx="113538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2857496"/>
            <a:ext cx="50006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4588" y="1866912"/>
            <a:ext cx="73628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228" y="1424004"/>
            <a:ext cx="115252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3000372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660" y="4500570"/>
            <a:ext cx="64294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60" y="5214950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1504974"/>
            <a:ext cx="114490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87755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49" y="2928934"/>
            <a:ext cx="110585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952860" y="2143116"/>
            <a:ext cx="9286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40" y="2928934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64" y="3714752"/>
            <a:ext cx="85725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8678" y="5143512"/>
            <a:ext cx="64294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2464" y="5857892"/>
            <a:ext cx="128588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61" y="1838337"/>
            <a:ext cx="78200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76396"/>
            <a:ext cx="115443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3000372"/>
            <a:ext cx="107251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r="-1251" b="80718"/>
          <a:stretch>
            <a:fillRect/>
          </a:stretch>
        </p:blipFill>
        <p:spPr bwMode="auto">
          <a:xfrm>
            <a:off x="23770" y="1466866"/>
            <a:ext cx="11572956" cy="81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644" y="1571612"/>
            <a:ext cx="2428892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t="26442" r="495"/>
          <a:stretch>
            <a:fillRect/>
          </a:stretch>
        </p:blipFill>
        <p:spPr bwMode="auto">
          <a:xfrm>
            <a:off x="166646" y="2643182"/>
            <a:ext cx="1148719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50" y="2786058"/>
            <a:ext cx="107251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t="14237" r="-626"/>
          <a:stretch>
            <a:fillRect/>
          </a:stretch>
        </p:blipFill>
        <p:spPr bwMode="auto">
          <a:xfrm>
            <a:off x="23770" y="1285860"/>
            <a:ext cx="1150151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739206" y="1571612"/>
            <a:ext cx="857256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7570" y="3714752"/>
            <a:ext cx="857256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08966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53322" y="3929066"/>
            <a:ext cx="1071570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3049"/>
            <a:ext cx="1154430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1631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214554"/>
            <a:ext cx="11229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381884" y="1500174"/>
            <a:ext cx="1071570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562" y="3000372"/>
            <a:ext cx="1071570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0050" y="4429132"/>
            <a:ext cx="6929486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588" y="5143512"/>
            <a:ext cx="3714776" cy="390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416" y="1390673"/>
            <a:ext cx="116205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1714488"/>
            <a:ext cx="114681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8678" y="3357562"/>
            <a:ext cx="29146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095472" y="3214686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24018"/>
            <a:ext cx="109918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36" y="1643050"/>
            <a:ext cx="6143668" cy="4643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6680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3" y="1571612"/>
            <a:ext cx="11572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2928934"/>
            <a:ext cx="29432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588" y="5786454"/>
            <a:ext cx="4171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8489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786190"/>
            <a:ext cx="812482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95274" y="3500438"/>
            <a:ext cx="8429684" cy="2786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76399"/>
            <a:ext cx="9734550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90" y="1438297"/>
            <a:ext cx="1148715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67627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3929066"/>
            <a:ext cx="97345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714488"/>
            <a:ext cx="115062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3857628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666976" y="3214686"/>
            <a:ext cx="200026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714488"/>
            <a:ext cx="115728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3429000"/>
            <a:ext cx="3086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524364" y="2428868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54" y="1519259"/>
            <a:ext cx="116205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3071810"/>
            <a:ext cx="78581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174" y="5286388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41" y="1600202"/>
            <a:ext cx="115347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52662" y="3143248"/>
            <a:ext cx="1428760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40" y="1571612"/>
            <a:ext cx="1146810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3857628"/>
            <a:ext cx="66484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953388" y="3214686"/>
            <a:ext cx="200026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643050"/>
            <a:ext cx="115633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12" y="3929066"/>
            <a:ext cx="3048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024694" y="3143248"/>
            <a:ext cx="92869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2025-08-20T04:14:58Z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