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41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43" r:id="rId15"/>
    <p:sldId id="342" r:id="rId16"/>
    <p:sldId id="336" r:id="rId17"/>
    <p:sldId id="337" r:id="rId18"/>
    <p:sldId id="338" r:id="rId19"/>
    <p:sldId id="339" r:id="rId20"/>
    <p:sldId id="340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1643050"/>
            <a:ext cx="68961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113061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8096264" y="2643182"/>
            <a:ext cx="292895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3252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6000768"/>
            <a:ext cx="40481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 flipH="1">
            <a:off x="9882214" y="4214818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952464" y="507207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363" y="1466850"/>
            <a:ext cx="117252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714488"/>
            <a:ext cx="107442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40" y="1785926"/>
            <a:ext cx="65817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10680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2524100" y="2643182"/>
            <a:ext cx="314327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2000240"/>
            <a:ext cx="107442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40" y="1785926"/>
            <a:ext cx="6581775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 l="18072" t="33277" r="49656" b="25767"/>
          <a:stretch>
            <a:fillRect/>
          </a:stretch>
        </p:blipFill>
        <p:spPr bwMode="auto">
          <a:xfrm>
            <a:off x="809588" y="1285860"/>
            <a:ext cx="357190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71612"/>
            <a:ext cx="1111567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4962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1571612"/>
            <a:ext cx="112204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7881950" y="257174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038225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6596066" y="1714488"/>
            <a:ext cx="400052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523836" y="2643182"/>
            <a:ext cx="100013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523836" y="3643314"/>
            <a:ext cx="278608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299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9310710" y="3429000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16586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03947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2952728" y="4643446"/>
            <a:ext cx="835824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095340" y="5643578"/>
            <a:ext cx="528641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1571612"/>
            <a:ext cx="105918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4430" y="1500174"/>
            <a:ext cx="6143668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66875"/>
            <a:ext cx="114204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3952860" y="4572008"/>
            <a:ext cx="307183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0" y="1571612"/>
            <a:ext cx="105918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4430" y="1500174"/>
            <a:ext cx="6143668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619250"/>
            <a:ext cx="1092517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04965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 flipH="1">
            <a:off x="2238348" y="1571612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4738678" y="3357562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182350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02" y="1857364"/>
            <a:ext cx="99345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自定义</PresentationFormat>
  <Paragraphs>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2025-08-20T01:15:47Z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