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6" r:id="rId21"/>
    <p:sldId id="342" r:id="rId22"/>
    <p:sldId id="348" r:id="rId23"/>
    <p:sldId id="350" r:id="rId24"/>
    <p:sldId id="353" r:id="rId25"/>
    <p:sldId id="352" r:id="rId26"/>
    <p:sldId id="351" r:id="rId27"/>
    <p:sldId id="349" r:id="rId28"/>
    <p:sldId id="347" r:id="rId29"/>
    <p:sldId id="343" r:id="rId30"/>
    <p:sldId id="344" r:id="rId31"/>
    <p:sldId id="345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700808"/>
            <a:ext cx="7677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4204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6528" y="278605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0290"/>
            <a:ext cx="10585176" cy="545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8587" y="1196752"/>
            <a:ext cx="43148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511452"/>
            <a:ext cx="104870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6850"/>
            <a:ext cx="118014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980728"/>
            <a:ext cx="51625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5085184"/>
            <a:ext cx="10353675" cy="84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401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56792"/>
            <a:ext cx="117538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32" y="52149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192" y="1484784"/>
            <a:ext cx="335280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19237"/>
            <a:ext cx="72866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00187"/>
            <a:ext cx="11811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91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7042" y="292893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92893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585789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" y="1484784"/>
            <a:ext cx="115157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80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-1389"/>
          <a:stretch/>
        </p:blipFill>
        <p:spPr>
          <a:xfrm>
            <a:off x="338437" y="1412777"/>
            <a:ext cx="11839575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90662"/>
            <a:ext cx="9744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40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550070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11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00965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178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484784"/>
            <a:ext cx="120110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4832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775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205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7251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8282" y="2714620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0314" y="3571876"/>
            <a:ext cx="278608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499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0187"/>
            <a:ext cx="118110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7306" y="4500570"/>
            <a:ext cx="200026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17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1442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933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9272" y="157161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2571744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9700"/>
            <a:ext cx="11714906" cy="536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8762"/>
            <a:ext cx="11049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537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5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711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38287"/>
            <a:ext cx="112299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01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681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929640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068960"/>
            <a:ext cx="31146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38282" y="1643050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56792"/>
            <a:ext cx="1201102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616361"/>
            <a:ext cx="5339680" cy="32290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0512" y="1500174"/>
            <a:ext cx="207170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744" y="2500306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33537"/>
            <a:ext cx="119729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588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803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250030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8612" y="3429000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54" y="1556792"/>
            <a:ext cx="118395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2025-08-19T04:11:58Z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