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3771" y="2924798"/>
            <a:ext cx="61817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5415" y="1484630"/>
            <a:ext cx="947737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7282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736" y="3571876"/>
            <a:ext cx="3714776" cy="30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452794" y="1500174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2860" y="2428868"/>
            <a:ext cx="178595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1528763"/>
            <a:ext cx="1187767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67108" y="2428868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14488"/>
            <a:ext cx="115633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10512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785926"/>
            <a:ext cx="118967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07194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63"/>
            <a:ext cx="91154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811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10116" y="328612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428625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26" y="52863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3" y="1500174"/>
            <a:ext cx="116871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381224" y="3643314"/>
            <a:ext cx="221457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7042" y="4572008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4395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74"/>
            <a:ext cx="1190625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739470" y="578645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2490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00174"/>
            <a:ext cx="11991975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596066" y="300037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9654" y="48577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2662" y="5786454"/>
            <a:ext cx="92869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362075"/>
            <a:ext cx="11820525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09725"/>
            <a:ext cx="1113472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514475"/>
            <a:ext cx="116681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24892" y="1643050"/>
            <a:ext cx="3238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500174"/>
            <a:ext cx="77152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1252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71612"/>
            <a:ext cx="11811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667108" y="3286124"/>
            <a:ext cx="114300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660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0013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36" y="1571612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884" y="2571744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543050"/>
            <a:ext cx="120491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442913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9537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10050" y="3429000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1357298"/>
            <a:ext cx="116681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335756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1356" y="421481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33538"/>
            <a:ext cx="117824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953784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8876" y="2500306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190" y="3429000"/>
            <a:ext cx="450059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6066" y="4429132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28736"/>
            <a:ext cx="107918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1595438"/>
            <a:ext cx="117729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24496" y="3429000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1061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2" y="3000372"/>
            <a:ext cx="5286412" cy="342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209547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872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10615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667636" y="3286124"/>
            <a:ext cx="135732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9852" y="5286388"/>
            <a:ext cx="700092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85926"/>
            <a:ext cx="117633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239008" y="1714488"/>
            <a:ext cx="27146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3454" y="2643182"/>
            <a:ext cx="192882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571612"/>
            <a:ext cx="120015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85913"/>
            <a:ext cx="1149667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239404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1643050"/>
            <a:ext cx="118014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81950" y="35542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94297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472" y="2643182"/>
            <a:ext cx="4505325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167042" y="1500174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8" y="1643050"/>
            <a:ext cx="118586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3714752"/>
            <a:ext cx="114871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381092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WPS 演示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2025-08-19T07:00:13Z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0803F182AC044BA3913AF2E555CD301E</vt:lpwstr>
  </property>
</Properties>
</file>