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0" r:id="rId28"/>
    <p:sldId id="348" r:id="rId29"/>
    <p:sldId id="354" r:id="rId30"/>
    <p:sldId id="356" r:id="rId31"/>
    <p:sldId id="355" r:id="rId32"/>
    <p:sldId id="351" r:id="rId33"/>
    <p:sldId id="35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38250" y="1701165"/>
            <a:ext cx="97155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628775"/>
            <a:ext cx="1116330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701165"/>
            <a:ext cx="10058400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772920"/>
            <a:ext cx="110871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770" y="1268730"/>
            <a:ext cx="1106805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3520" y="1623695"/>
            <a:ext cx="1174432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524000"/>
            <a:ext cx="109918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0966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40" y="3614744"/>
            <a:ext cx="58102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81163"/>
            <a:ext cx="80010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892" y="1428750"/>
            <a:ext cx="30289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80960" y="1571612"/>
            <a:ext cx="7786742" cy="4000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85938"/>
            <a:ext cx="111347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8763"/>
            <a:ext cx="117348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0525" y="1628775"/>
            <a:ext cx="11801475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1633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0394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47800"/>
            <a:ext cx="108775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614488"/>
            <a:ext cx="1163955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357298"/>
            <a:ext cx="1109662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3157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3857628"/>
            <a:ext cx="111156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23836" y="4000504"/>
            <a:ext cx="10644262" cy="135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06584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4686"/>
            <a:ext cx="94202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103346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500188"/>
            <a:ext cx="117252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11633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557020"/>
            <a:ext cx="112395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67042" y="2571744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3061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04963"/>
            <a:ext cx="675322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6132" y="1857364"/>
            <a:ext cx="473392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52398" y="1571612"/>
            <a:ext cx="6643734" cy="3857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08680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85534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0025" y="1543050"/>
            <a:ext cx="1179195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412875"/>
            <a:ext cx="11172825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380" y="1485265"/>
            <a:ext cx="9658350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1671320"/>
            <a:ext cx="1101090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628775"/>
            <a:ext cx="11372850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504950"/>
            <a:ext cx="1159192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WPS 演示</Application>
  <PresentationFormat>自定义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2025-08-19T06:33:52Z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0803F182AC044BA3913AF2E555CD301E</vt:lpwstr>
  </property>
</Properties>
</file>