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52530" y="1857364"/>
            <a:ext cx="885825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571612"/>
            <a:ext cx="10782300" cy="401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478" y="1443058"/>
            <a:ext cx="11430000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538307"/>
            <a:ext cx="10963275" cy="467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953652" y="157161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485915"/>
            <a:ext cx="9324975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8" y="1428736"/>
            <a:ext cx="11591925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453718" y="457200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57298"/>
            <a:ext cx="10477500" cy="512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500174"/>
            <a:ext cx="10458450" cy="416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8138" y="1414482"/>
            <a:ext cx="11515725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571612"/>
            <a:ext cx="10991850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8216" y="3298319"/>
            <a:ext cx="8529659" cy="3559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71612"/>
            <a:ext cx="11096625" cy="381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6278" y="1428736"/>
            <a:ext cx="11506200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5274" y="3326617"/>
            <a:ext cx="5715040" cy="3531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38942" y="3214686"/>
            <a:ext cx="3600461" cy="3507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10453718" y="250030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571612"/>
            <a:ext cx="11058525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0960" y="3643314"/>
            <a:ext cx="8220075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0096528" y="264318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1153477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643050"/>
            <a:ext cx="10982325" cy="315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595802" y="164305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95736" y="264318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96198" y="3571876"/>
            <a:ext cx="1500198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5274" y="1500174"/>
            <a:ext cx="10848975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4829" y="1524020"/>
            <a:ext cx="11820525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00174"/>
            <a:ext cx="1114425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38348" y="3384844"/>
            <a:ext cx="7620013" cy="3473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3881422" y="142873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53652" y="142873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10446" y="2428868"/>
            <a:ext cx="135732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214422"/>
            <a:ext cx="11668125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95802" y="4000504"/>
            <a:ext cx="3286148" cy="2813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71612"/>
            <a:ext cx="10620375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5274" y="1433534"/>
            <a:ext cx="6229350" cy="506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08" y="1528782"/>
            <a:ext cx="11153775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57351"/>
            <a:ext cx="10982325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571612"/>
            <a:ext cx="10963275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381144"/>
            <a:ext cx="11706225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428736"/>
            <a:ext cx="10906125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6712" y="3241077"/>
            <a:ext cx="2928958" cy="3616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81422" y="3438507"/>
            <a:ext cx="4196304" cy="3419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310578" y="3286124"/>
            <a:ext cx="3429024" cy="2708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810776" y="6215082"/>
            <a:ext cx="571504" cy="430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矩形 6"/>
          <p:cNvSpPr/>
          <p:nvPr/>
        </p:nvSpPr>
        <p:spPr>
          <a:xfrm>
            <a:off x="9953652" y="257174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490663"/>
            <a:ext cx="8162925" cy="387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1950" y="1428736"/>
            <a:ext cx="11468100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95802" y="3786190"/>
            <a:ext cx="3781425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0596594" y="342900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313"/>
            <a:ext cx="9467850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516" y="1357298"/>
            <a:ext cx="115824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24364" y="3267075"/>
            <a:ext cx="4391025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0596594" y="350043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自定义</PresentationFormat>
  <Paragraphs>0</Paragraphs>
  <Slides>30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2025-08-20T03:05:21Z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