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59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60" r:id="rId28"/>
    <p:sldId id="349" r:id="rId29"/>
    <p:sldId id="348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357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34" y="1428736"/>
            <a:ext cx="79533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1823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4429132"/>
            <a:ext cx="1447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50" y="1500174"/>
            <a:ext cx="103251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24298" y="3500438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4" y="3429000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6396" y="3500438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1823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3256" y="257174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28776"/>
            <a:ext cx="11805578" cy="3871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07757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274" y="4714884"/>
            <a:ext cx="4286280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0450" y="1500174"/>
            <a:ext cx="49911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29" y="1590675"/>
            <a:ext cx="1174432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1252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7306" y="2643182"/>
            <a:ext cx="45720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1442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1823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1571612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2357430"/>
            <a:ext cx="321471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52759"/>
            <a:ext cx="11787270" cy="4333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452662" y="3929066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9074" y="4000504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3190" y="4929198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7538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1500174"/>
            <a:ext cx="981075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153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2500306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7240" y="428625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201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4364" y="2357430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9140" y="407194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5000636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786" y="1428736"/>
            <a:ext cx="76009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10680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96132" y="242886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929" y="1433513"/>
            <a:ext cx="11782425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500174"/>
            <a:ext cx="1085850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0871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02" y="3643314"/>
            <a:ext cx="335758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101090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1500174"/>
            <a:ext cx="6400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156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81620" y="1643050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406" y="3643314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2490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81950" y="250030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844" y="542926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3823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81950" y="257174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1392473"/>
            <a:ext cx="11577677" cy="4251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38288"/>
            <a:ext cx="112014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14488"/>
            <a:ext cx="1042987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096625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8876" y="250030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" y="1500174"/>
            <a:ext cx="112014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524892" y="142873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2728" y="350043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2966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09852" y="4500570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612" y="5500702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80849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38678" y="257174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39470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0446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9654" y="5429264"/>
            <a:ext cx="257176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484951"/>
            <a:ext cx="11863428" cy="451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85926"/>
            <a:ext cx="1044892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r="44203"/>
          <a:stretch>
            <a:fillRect/>
          </a:stretch>
        </p:blipFill>
        <p:spPr bwMode="auto">
          <a:xfrm>
            <a:off x="5024430" y="2714620"/>
            <a:ext cx="5500726" cy="3759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960" y="1500174"/>
            <a:ext cx="1096327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rcRect l="18072" t="33277" r="49656" b="25767"/>
          <a:stretch>
            <a:fillRect/>
          </a:stretch>
        </p:blipFill>
        <p:spPr bwMode="auto">
          <a:xfrm>
            <a:off x="881026" y="3143248"/>
            <a:ext cx="357190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81620" y="2214554"/>
            <a:ext cx="50101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523836" y="3429000"/>
            <a:ext cx="371477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39554" r="-1318"/>
          <a:stretch>
            <a:fillRect/>
          </a:stretch>
        </p:blipFill>
        <p:spPr bwMode="auto">
          <a:xfrm>
            <a:off x="309522" y="1571612"/>
            <a:ext cx="11358642" cy="28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1818" y="1643050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7966" y="2643182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25"/>
            <a:ext cx="112680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24298" y="2500306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16" y="4357694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自定义</PresentationFormat>
  <Paragraphs>0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2025-08-20T01:46:47Z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