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6" r:id="rId23"/>
    <p:sldId id="347" r:id="rId24"/>
    <p:sldId id="344" r:id="rId25"/>
    <p:sldId id="350" r:id="rId26"/>
    <p:sldId id="351" r:id="rId27"/>
    <p:sldId id="349" r:id="rId28"/>
    <p:sldId id="352" r:id="rId29"/>
    <p:sldId id="348" r:id="rId30"/>
    <p:sldId id="345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1844824"/>
            <a:ext cx="74580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8161933" cy="53799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67570" y="5429264"/>
            <a:ext cx="7143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3454" y="5429264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0808"/>
            <a:ext cx="107156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1158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7042" y="3429000"/>
            <a:ext cx="371477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3062"/>
            <a:ext cx="105632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67108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7306" y="3357562"/>
            <a:ext cx="521497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712" y="435769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07" y="1556792"/>
            <a:ext cx="108108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67636" y="1500174"/>
            <a:ext cx="242889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4562" y="421481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5156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10512" y="1571612"/>
            <a:ext cx="17145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744" y="421481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00808"/>
            <a:ext cx="114300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96132" y="2500306"/>
            <a:ext cx="43577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8216" y="3357562"/>
            <a:ext cx="564360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163300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52860" y="3429000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4585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5472" y="335756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12115800" cy="33337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372850" cy="43053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8240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04203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6910" y="2428868"/>
            <a:ext cx="578647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6330" y="3429000"/>
            <a:ext cx="200026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960" y="4214818"/>
            <a:ext cx="264320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0582275" cy="49911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0582275" cy="25336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7576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0629900" cy="46958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841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66875"/>
            <a:ext cx="114014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4562" y="3429000"/>
            <a:ext cx="535785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9654" y="4214818"/>
            <a:ext cx="500066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680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81356" y="1571612"/>
            <a:ext cx="17145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5350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212"/>
            <a:ext cx="112966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6844" y="3286124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4628" y="3357562"/>
            <a:ext cx="49292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6778" y="4286256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3318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268075" cy="87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564904"/>
            <a:ext cx="10477500" cy="2447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587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5251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588" y="1500174"/>
            <a:ext cx="221457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6844" y="3357562"/>
            <a:ext cx="54292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3930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38287"/>
            <a:ext cx="11706225" cy="37814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6744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9725"/>
            <a:ext cx="11477625" cy="36385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7" y="1484784"/>
            <a:ext cx="11582400" cy="50958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287125" cy="42481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0595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29900" cy="52101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6990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6332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0248" y="1500174"/>
            <a:ext cx="557216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9654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9718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3538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53322" y="2500306"/>
            <a:ext cx="242889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0050" y="3429000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524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4109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52926" y="2285992"/>
            <a:ext cx="250033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7174" y="3214686"/>
            <a:ext cx="457203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4665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2680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357562"/>
            <a:ext cx="450059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5118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25200" cy="34861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85338"/>
            <a:ext cx="8784976" cy="52726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3" y="1457325"/>
            <a:ext cx="113919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10050" y="1357298"/>
            <a:ext cx="6643734" cy="1285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1290" y="2857496"/>
            <a:ext cx="321471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8612" y="3786190"/>
            <a:ext cx="221457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03441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3652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522" y="3357562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4395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2992" y="1428736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9206" y="1428736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8678" y="4143380"/>
            <a:ext cx="200026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67768" y="5072074"/>
            <a:ext cx="207170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3252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149080"/>
            <a:ext cx="2619375" cy="5810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自定义</PresentationFormat>
  <Paragraphs>0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2025-08-20T00:42:53Z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