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1714488"/>
            <a:ext cx="94202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3143248"/>
            <a:ext cx="4714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8300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435769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3286124"/>
            <a:ext cx="4000528" cy="329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1285860"/>
            <a:ext cx="112204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23902" y="135729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8678" y="1428736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643050"/>
            <a:ext cx="118586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0489" y="3500438"/>
            <a:ext cx="3838586" cy="305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167042" y="2428868"/>
            <a:ext cx="221457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222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3252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274" y="1571612"/>
            <a:ext cx="9335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7157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2643182"/>
            <a:ext cx="101917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25090" y="157161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14488"/>
            <a:ext cx="113252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643182"/>
            <a:ext cx="22860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92" y="3643314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8872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32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2776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490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428736"/>
            <a:ext cx="119919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82082" y="2857496"/>
            <a:ext cx="257176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3857628"/>
            <a:ext cx="250033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082" y="4929198"/>
            <a:ext cx="20717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65436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5357826"/>
            <a:ext cx="8629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32" y="1571612"/>
            <a:ext cx="46005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7348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3286124"/>
            <a:ext cx="4286280" cy="3386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81138"/>
            <a:ext cx="110966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014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3913" y="1209675"/>
            <a:ext cx="292417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7282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28736"/>
            <a:ext cx="119062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81150"/>
            <a:ext cx="89725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500174"/>
            <a:ext cx="118395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3857628"/>
            <a:ext cx="114490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329880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05537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85913"/>
            <a:ext cx="118110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24298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71612"/>
            <a:ext cx="117157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03441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8150" y="150017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7765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3429000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4826" y="4357694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671638"/>
            <a:ext cx="118491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19250"/>
            <a:ext cx="109918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81884" y="3500438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031557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1571612"/>
            <a:ext cx="114300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" y="1428736"/>
            <a:ext cx="120872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1428736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6660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26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81158" y="5286388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71612"/>
            <a:ext cx="11811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1571612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9140" y="1500174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222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150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00174"/>
            <a:ext cx="117729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1528763"/>
            <a:ext cx="112299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2299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7062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3538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357694"/>
            <a:ext cx="85820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67570" y="142873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636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150" y="335756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0710" y="3357562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2025-08-19T06:09:34Z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