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4" r:id="rId29"/>
    <p:sldId id="355" r:id="rId30"/>
    <p:sldId id="356" r:id="rId31"/>
    <p:sldId id="357" r:id="rId32"/>
    <p:sldId id="358" r:id="rId33"/>
    <p:sldId id="359" r:id="rId34"/>
    <p:sldId id="360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2285992"/>
            <a:ext cx="84772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823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54" y="1438294"/>
            <a:ext cx="117348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863" y="1495446"/>
            <a:ext cx="1134427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14495"/>
            <a:ext cx="1140142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514475"/>
            <a:ext cx="1161097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67306" y="2482658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7570" y="4500570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357333"/>
            <a:ext cx="116490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239008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0394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3286124"/>
            <a:ext cx="47815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381356" y="14825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447821"/>
            <a:ext cx="115728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471635"/>
            <a:ext cx="1133475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8115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4826" y="3697104"/>
            <a:ext cx="278608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38463" y="1424008"/>
            <a:ext cx="631507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63" y="1500174"/>
            <a:ext cx="115728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66" y="1333522"/>
            <a:ext cx="1167765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4628" y="4572008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4034" y="5643578"/>
            <a:ext cx="21431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91" y="1428736"/>
            <a:ext cx="1170622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81818" y="2554096"/>
            <a:ext cx="307183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504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395413"/>
            <a:ext cx="116586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68" y="1462088"/>
            <a:ext cx="79629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1500204"/>
            <a:ext cx="102584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285860"/>
            <a:ext cx="107823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95406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85926"/>
            <a:ext cx="102012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309654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4694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24015"/>
            <a:ext cx="107251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4643446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5538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0446" y="3286124"/>
            <a:ext cx="34385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07061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282" y="1460130"/>
            <a:ext cx="8072494" cy="496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52577"/>
            <a:ext cx="108013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28738"/>
            <a:ext cx="107346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9728"/>
            <a:ext cx="740092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38298"/>
            <a:ext cx="107061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428736"/>
            <a:ext cx="9972668" cy="531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452577"/>
            <a:ext cx="115919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0394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91" y="1524021"/>
            <a:ext cx="1166812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564357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7042" y="1214422"/>
            <a:ext cx="46005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36" y="4286256"/>
            <a:ext cx="92773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5824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6132" y="4143380"/>
            <a:ext cx="2500330" cy="2507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382280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285860"/>
            <a:ext cx="1130617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自定义</PresentationFormat>
  <Paragraphs>0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2025-08-20T03:03:38Z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