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6475" y="2714620"/>
            <a:ext cx="76390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90693"/>
            <a:ext cx="115824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10446" y="3000372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519260"/>
            <a:ext cx="1147762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3000372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500174"/>
            <a:ext cx="78295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1714488"/>
            <a:ext cx="114585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0908" y="1643050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643050"/>
            <a:ext cx="115919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2285992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452577"/>
            <a:ext cx="115633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2071678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28783"/>
            <a:ext cx="1171575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2857496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71612"/>
            <a:ext cx="117157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3786190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866900"/>
            <a:ext cx="98869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8" y="1590692"/>
            <a:ext cx="1151572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2214554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62088"/>
            <a:ext cx="115443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10248" y="3429000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3968" y="4857760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76383"/>
            <a:ext cx="114490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" y="1643084"/>
            <a:ext cx="114681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95670" y="3071810"/>
            <a:ext cx="264320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8348" y="3786190"/>
            <a:ext cx="7143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5406" y="5929330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695469"/>
            <a:ext cx="115919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3714752"/>
            <a:ext cx="1095375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67900" y="1357298"/>
            <a:ext cx="18097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667372" y="3786190"/>
            <a:ext cx="78581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0446" y="4500570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9852" y="5929330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424007"/>
            <a:ext cx="1163002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03947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404" y="1500174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596" y="4357694"/>
            <a:ext cx="585791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95424"/>
            <a:ext cx="1119187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466871"/>
            <a:ext cx="1167765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33554"/>
            <a:ext cx="96393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78" y="1428761"/>
            <a:ext cx="115443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464" y="4714884"/>
            <a:ext cx="75533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41" y="1571612"/>
            <a:ext cx="116871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0050" y="3071810"/>
            <a:ext cx="30194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096132" y="2214554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93249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4500570"/>
            <a:ext cx="100488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66712" y="4500570"/>
            <a:ext cx="9358378" cy="1857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38318"/>
            <a:ext cx="104394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500174"/>
            <a:ext cx="115728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67768" y="2876550"/>
            <a:ext cx="14478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9918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12" y="2143116"/>
            <a:ext cx="35052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3902" y="3214686"/>
            <a:ext cx="828675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881026" y="3214686"/>
            <a:ext cx="8929750" cy="3000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93630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4343400"/>
            <a:ext cx="106870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3" y="1571612"/>
            <a:ext cx="115919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40" y="3857628"/>
            <a:ext cx="20669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881686" y="2928934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500174"/>
            <a:ext cx="1155382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496" y="4429132"/>
            <a:ext cx="8477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096000" y="3571876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571612"/>
            <a:ext cx="116109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2794" y="3143248"/>
            <a:ext cx="528637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667504" y="2143116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357298"/>
            <a:ext cx="115824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2571744"/>
            <a:ext cx="111156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5802" y="4587859"/>
            <a:ext cx="3143272" cy="227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9024958" y="4000504"/>
            <a:ext cx="121444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029" y="1571612"/>
            <a:ext cx="117443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9" y="3629631"/>
            <a:ext cx="3738574" cy="3228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23902" y="3714752"/>
            <a:ext cx="135732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5157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60" y="4000504"/>
            <a:ext cx="33813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23902" y="3571876"/>
            <a:ext cx="1357322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自定义</PresentationFormat>
  <Paragraphs>0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2025-08-20T04:20:33Z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