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6538" y="1357298"/>
            <a:ext cx="663892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04203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52596" y="3214686"/>
            <a:ext cx="271464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15377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25090" y="4286256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16" y="5214950"/>
            <a:ext cx="700092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14425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44892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096132" y="328612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48" y="414338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042987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713" y="1495425"/>
            <a:ext cx="11458575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381224" y="600076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28712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96396" y="1643050"/>
            <a:ext cx="221457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8216" y="2500306"/>
            <a:ext cx="90011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315209"/>
            <a:ext cx="9625043" cy="5542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285860"/>
            <a:ext cx="104013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452530" y="228599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3968" y="5143512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011555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881818" y="128586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2794" y="414338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3968" y="51435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945" y="1433514"/>
            <a:ext cx="11746971" cy="4638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7" y="1628775"/>
            <a:ext cx="11568151" cy="3557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57298"/>
            <a:ext cx="112680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04584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167306" y="1357298"/>
            <a:ext cx="450059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714488"/>
            <a:ext cx="102393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34427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03632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12299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24034" y="3286124"/>
            <a:ext cx="135732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6264" y="3286124"/>
            <a:ext cx="121444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357298"/>
            <a:ext cx="106965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53256" y="135729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6844" y="3286124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6198" y="4214818"/>
            <a:ext cx="292895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274" y="5214950"/>
            <a:ext cx="342902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22997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167174" y="421481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744" y="5214950"/>
            <a:ext cx="414340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410825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10578" y="2428868"/>
            <a:ext cx="2357454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960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6528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0960" y="4357694"/>
            <a:ext cx="19288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110317" cy="529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2490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0382250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953520" y="428625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1036320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8" y="1643050"/>
            <a:ext cx="1086802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2963" y="1576388"/>
            <a:ext cx="105060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1537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82082" y="2357430"/>
            <a:ext cx="17145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6264" y="407194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22045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314324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1092" y="4000504"/>
            <a:ext cx="235745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26807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810908" y="328612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1092" y="4143380"/>
            <a:ext cx="88583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428736"/>
            <a:ext cx="112776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81422" y="4857760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自定义</PresentationFormat>
  <Paragraphs>0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2025-08-19T09:59:27Z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