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30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96" autoAdjust="0"/>
    <p:restoredTop sz="94660"/>
  </p:normalViewPr>
  <p:slideViewPr>
    <p:cSldViewPr showGuides="1">
      <p:cViewPr varScale="1">
        <p:scale>
          <a:sx n="80" d="100"/>
          <a:sy n="80" d="100"/>
        </p:scale>
        <p:origin x="-108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916832"/>
            <a:ext cx="486727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62100"/>
            <a:ext cx="116776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38414" y="3500438"/>
            <a:ext cx="92869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4892" y="4500570"/>
            <a:ext cx="200026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04950"/>
            <a:ext cx="11649075" cy="38481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585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2530" y="2500306"/>
            <a:ext cx="135732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96396" y="2571744"/>
            <a:ext cx="107157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64" y="1340768"/>
            <a:ext cx="12011025" cy="42481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191875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53322" y="1714488"/>
            <a:ext cx="314327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8282" y="2571744"/>
            <a:ext cx="128588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09918" y="4572008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749"/>
          <a:stretch/>
        </p:blipFill>
        <p:spPr>
          <a:xfrm>
            <a:off x="335360" y="1556792"/>
            <a:ext cx="8264277" cy="37719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35380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9720" y="2643182"/>
            <a:ext cx="1428760" cy="1143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780928"/>
            <a:ext cx="797242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731258"/>
            <a:ext cx="11325225" cy="101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09918" y="2857496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87200" cy="30575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5161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98" y="1428736"/>
            <a:ext cx="113538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0842" y="1643050"/>
            <a:ext cx="78581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971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40655" y="3952816"/>
            <a:ext cx="78581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25156" y="3952816"/>
            <a:ext cx="78581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67016" y="4952948"/>
            <a:ext cx="78581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830050" cy="45910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7823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775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9404" y="1428736"/>
            <a:ext cx="78581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9298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44325" cy="36480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6646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34725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7966" y="1714488"/>
            <a:ext cx="785818" cy="100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32663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538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6594" y="4643446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330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776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094" y="3429000"/>
            <a:ext cx="1102995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6778" y="3429000"/>
            <a:ext cx="3571900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1884" y="4714884"/>
            <a:ext cx="114300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9733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6386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0444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09156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95802" y="4500570"/>
            <a:ext cx="114300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3322" y="5500702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2660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24012"/>
            <a:ext cx="11734800" cy="36099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156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6591300" cy="2143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8845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23962"/>
            <a:ext cx="117157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7306" y="1273985"/>
            <a:ext cx="150019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2402" y="2224011"/>
            <a:ext cx="270001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9974" y="4195314"/>
            <a:ext cx="1199812" cy="13053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85087"/>
            <a:ext cx="9649072" cy="52729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0998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77675" cy="51339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8246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8870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25156" y="3500438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36" y="4357694"/>
            <a:ext cx="135732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4628" y="4500570"/>
            <a:ext cx="185738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816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46" y="1500174"/>
            <a:ext cx="10667554" cy="51963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6264" y="1500174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8612" y="2214554"/>
            <a:ext cx="157163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v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95340" y="3071810"/>
            <a:ext cx="300039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38414" y="4214818"/>
            <a:ext cx="157163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4562" y="4214818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V="1">
            <a:off x="9382148" y="4000504"/>
            <a:ext cx="78581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52662" y="5072074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96396" y="5072074"/>
            <a:ext cx="107157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53388" y="5929330"/>
            <a:ext cx="142876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652587"/>
            <a:ext cx="11972925" cy="35528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5377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24430" y="2428868"/>
            <a:ext cx="635798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398" y="3357562"/>
            <a:ext cx="457203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5024" y="3643314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29950" cy="4876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62100"/>
            <a:ext cx="118110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9470" y="4572008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106150" cy="46291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</Words>
  <Application>Microsoft Office PowerPoint</Application>
  <PresentationFormat>自定义</PresentationFormat>
  <Paragraphs>1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2025-08-19T03:39:51Z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