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2500306"/>
            <a:ext cx="6581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66863"/>
            <a:ext cx="114776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3000372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12" y="2714620"/>
            <a:ext cx="43243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643050"/>
            <a:ext cx="11534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4305300"/>
            <a:ext cx="248602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238876" y="321468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85911"/>
            <a:ext cx="115347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00037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475" y="1728788"/>
            <a:ext cx="38290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452578"/>
            <a:ext cx="11506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14311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471627"/>
            <a:ext cx="114871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704975"/>
            <a:ext cx="114300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178592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b="54721"/>
          <a:stretch>
            <a:fillRect/>
          </a:stretch>
        </p:blipFill>
        <p:spPr bwMode="auto">
          <a:xfrm>
            <a:off x="352425" y="1285860"/>
            <a:ext cx="11487150" cy="200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t="46888"/>
          <a:stretch>
            <a:fillRect/>
          </a:stretch>
        </p:blipFill>
        <p:spPr bwMode="auto">
          <a:xfrm>
            <a:off x="352425" y="3262374"/>
            <a:ext cx="1148715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9146" b="58841"/>
          <a:stretch>
            <a:fillRect/>
          </a:stretch>
        </p:blipFill>
        <p:spPr bwMode="auto">
          <a:xfrm>
            <a:off x="309522" y="5548390"/>
            <a:ext cx="977265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t="54878" b="13109"/>
          <a:stretch>
            <a:fillRect/>
          </a:stretch>
        </p:blipFill>
        <p:spPr bwMode="auto">
          <a:xfrm>
            <a:off x="309522" y="6119894"/>
            <a:ext cx="977265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0810908" y="271462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90683"/>
            <a:ext cx="11582400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00037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5728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3714752"/>
            <a:ext cx="41719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16" y="1490684"/>
            <a:ext cx="11620500" cy="501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739338" y="2928934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5670" y="5929330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8" y="1538303"/>
            <a:ext cx="1067752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6388"/>
            <a:ext cx="110204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1643050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3214686"/>
            <a:ext cx="28575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40" y="4000504"/>
            <a:ext cx="157163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09823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66778" y="321468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00206"/>
            <a:ext cx="116300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863" y="1400199"/>
            <a:ext cx="75342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85900"/>
            <a:ext cx="109347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150017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3143248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338" y="3071810"/>
            <a:ext cx="7858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034" y="4714884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71629"/>
            <a:ext cx="113157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156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67108" y="2928934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4286256"/>
            <a:ext cx="10001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112680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38480" y="2357430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4298" y="5143512"/>
            <a:ext cx="54292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457349"/>
            <a:ext cx="116871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8" y="1571612"/>
            <a:ext cx="116014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3000372"/>
            <a:ext cx="40100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810248" y="2285992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43065"/>
            <a:ext cx="110299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2489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6967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50" y="2857496"/>
            <a:ext cx="21526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28736"/>
            <a:ext cx="108775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23975"/>
            <a:ext cx="8867775" cy="553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5252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585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60" y="1571612"/>
            <a:ext cx="6786610" cy="2928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49" y="1595438"/>
            <a:ext cx="110204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0" y="1571612"/>
            <a:ext cx="114681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3514725"/>
            <a:ext cx="26289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952728" y="2928934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681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4262681"/>
            <a:ext cx="4143404" cy="259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739206" y="2857496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5" y="1571612"/>
            <a:ext cx="114966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90" y="2285992"/>
            <a:ext cx="111823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5736" y="4143380"/>
            <a:ext cx="34099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452530" y="3000372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500174"/>
            <a:ext cx="116490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4071942"/>
            <a:ext cx="37909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810512" y="2928934"/>
            <a:ext cx="157163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78" y="1500174"/>
            <a:ext cx="115443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4214818"/>
            <a:ext cx="34194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595934" y="3643314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6109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071810"/>
            <a:ext cx="29051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453454" y="2285992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</Words>
  <Application>Microsoft Office PowerPoint</Application>
  <PresentationFormat>自定义</PresentationFormat>
  <Paragraphs>1</Paragraphs>
  <Slides>37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