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 varScale="1">
        <p:scale>
          <a:sx n="80" d="100"/>
          <a:sy n="80" d="100"/>
        </p:scale>
        <p:origin x="-150" y="-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81158" y="2143116"/>
            <a:ext cx="8477250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7663" y="1390650"/>
            <a:ext cx="11496675" cy="407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926179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357298"/>
            <a:ext cx="11229975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9810776" y="1500174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59372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3416" y="1457347"/>
            <a:ext cx="11620500" cy="511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971536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476399"/>
            <a:ext cx="10982325" cy="538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9953652" y="164305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03270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571612"/>
            <a:ext cx="11029950" cy="409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4249628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3363" y="1500209"/>
            <a:ext cx="11725275" cy="500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953124" y="2554096"/>
            <a:ext cx="2000264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843218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500174"/>
            <a:ext cx="11277600" cy="193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9096396" y="1500174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24822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1400196"/>
            <a:ext cx="11763375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12436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357298"/>
            <a:ext cx="11020425" cy="218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86113" y="3364954"/>
            <a:ext cx="3838581" cy="34930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2809852" y="1500174"/>
            <a:ext cx="121444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10578" y="2554096"/>
            <a:ext cx="1357322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15723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3879" y="1428771"/>
            <a:ext cx="11801475" cy="500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3309918" y="5643578"/>
            <a:ext cx="1285884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84099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3838" y="1390665"/>
            <a:ext cx="11744325" cy="418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310842" y="485776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471619"/>
            <a:ext cx="11039475" cy="288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882081" y="3214686"/>
            <a:ext cx="2039056" cy="3643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4167174" y="2428868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086822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0091" y="1343046"/>
            <a:ext cx="11553825" cy="508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503398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6712" y="1384916"/>
            <a:ext cx="8272487" cy="5473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493324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8163" y="1576405"/>
            <a:ext cx="11115675" cy="435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55709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500174"/>
            <a:ext cx="11296650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9522" y="4857760"/>
            <a:ext cx="11039475" cy="178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7453322" y="4929198"/>
            <a:ext cx="1357322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404957"/>
            <a:ext cx="11268075" cy="481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238348" y="235743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471632"/>
            <a:ext cx="11229975" cy="474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881158" y="1428736"/>
            <a:ext cx="142876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81488" y="2428868"/>
            <a:ext cx="142876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00174"/>
            <a:ext cx="11049000" cy="315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453058" y="3714752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357298"/>
            <a:ext cx="11182350" cy="306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52464" y="4643446"/>
            <a:ext cx="4933950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677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23902" y="5786454"/>
            <a:ext cx="46196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678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953124" y="4643446"/>
            <a:ext cx="5210175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679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957927" y="5857892"/>
            <a:ext cx="5781675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矩形 6"/>
          <p:cNvSpPr/>
          <p:nvPr/>
        </p:nvSpPr>
        <p:spPr>
          <a:xfrm>
            <a:off x="4881554" y="3357562"/>
            <a:ext cx="150019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357298"/>
            <a:ext cx="11172825" cy="437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1428773"/>
            <a:ext cx="11887200" cy="528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525156" y="592933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09654" y="1142984"/>
            <a:ext cx="10420350" cy="570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395435"/>
            <a:ext cx="11153775" cy="524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929" y="1357298"/>
            <a:ext cx="11782425" cy="527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5208" y="1357298"/>
            <a:ext cx="11515725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6712" y="5214950"/>
            <a:ext cx="7800975" cy="105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9882214" y="1785926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728925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643050"/>
            <a:ext cx="10163175" cy="316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16339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自定义</PresentationFormat>
  <Paragraphs>0</Paragraphs>
  <Slides>28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29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2025-08-20T03:01:16Z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