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428736"/>
            <a:ext cx="8582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857496"/>
            <a:ext cx="91821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109823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1500174"/>
            <a:ext cx="114871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024562" y="1571612"/>
            <a:ext cx="378621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1158" y="3500438"/>
            <a:ext cx="192882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2871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09720" y="3429000"/>
            <a:ext cx="1143008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1347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4203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310182" y="2571744"/>
            <a:ext cx="27860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380" y="4429132"/>
            <a:ext cx="164307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643050"/>
            <a:ext cx="1018222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096396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81488" y="364331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43050"/>
            <a:ext cx="108966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024826" y="3571876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1500174"/>
            <a:ext cx="118205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109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9253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" y="1500174"/>
            <a:ext cx="1170532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382016" y="3071810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810" y="5143512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462" y="5143512"/>
            <a:ext cx="933558" cy="732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2680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285749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239405" cy="50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167834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15377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581150"/>
            <a:ext cx="117157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9662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00174"/>
            <a:ext cx="117348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4572008"/>
            <a:ext cx="9829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5381620" y="3500438"/>
            <a:ext cx="264320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60" y="4500570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1357298"/>
            <a:ext cx="8682061" cy="5316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76389"/>
            <a:ext cx="11787270" cy="3691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381752" y="3571876"/>
            <a:ext cx="271464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4429132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38290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4763" y="3000372"/>
            <a:ext cx="456247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5" y="1509713"/>
            <a:ext cx="1160145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3347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881158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9338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464" y="2643182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2482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5406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52959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357430"/>
            <a:ext cx="5705492" cy="393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381356" y="1571612"/>
            <a:ext cx="135732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62153"/>
            <a:ext cx="11572956" cy="413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714488"/>
            <a:ext cx="107727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1025" y="1785926"/>
            <a:ext cx="110299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785926"/>
            <a:ext cx="116109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6238876" y="278605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4" y="3714752"/>
            <a:ext cx="128588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78867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2714620"/>
            <a:ext cx="3429024" cy="32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167570" y="542926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65436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643050"/>
            <a:ext cx="117252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171448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4002"/>
            <a:ext cx="1175385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3823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