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9" r:id="rId28"/>
    <p:sldId id="349" r:id="rId29"/>
    <p:sldId id="350" r:id="rId30"/>
    <p:sldId id="351" r:id="rId31"/>
    <p:sldId id="352" r:id="rId32"/>
    <p:sldId id="353" r:id="rId33"/>
    <p:sldId id="354" r:id="rId34"/>
    <p:sldId id="361" r:id="rId35"/>
    <p:sldId id="360" r:id="rId36"/>
    <p:sldId id="35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48" y="1571612"/>
            <a:ext cx="69532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2585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7750" y="1571612"/>
            <a:ext cx="9465535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309654" y="1500174"/>
            <a:ext cx="292895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1071546"/>
            <a:ext cx="667702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10871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24958" y="2571744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81125"/>
            <a:ext cx="1181100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21092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3" y="1643050"/>
            <a:ext cx="1084897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1785926"/>
            <a:ext cx="112871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4109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81818" y="2571744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9720" y="5500702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2966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5024" y="1643050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654" y="2571744"/>
            <a:ext cx="585791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14488"/>
            <a:ext cx="113538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738282" y="557214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28736"/>
            <a:ext cx="1186815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09700"/>
            <a:ext cx="111442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524760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33525"/>
            <a:ext cx="1136332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85926"/>
            <a:ext cx="104394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40" y="3714752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85926"/>
            <a:ext cx="114014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66910" y="3643314"/>
            <a:ext cx="47149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9338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104" y="1500174"/>
            <a:ext cx="1190625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06" y="1643050"/>
            <a:ext cx="9072626" cy="495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50" y="1714488"/>
            <a:ext cx="113919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 r="55021"/>
          <a:stretch>
            <a:fillRect/>
          </a:stretch>
        </p:blipFill>
        <p:spPr bwMode="auto">
          <a:xfrm>
            <a:off x="1095340" y="3714752"/>
            <a:ext cx="3071834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39365" t="-7149"/>
          <a:stretch>
            <a:fillRect/>
          </a:stretch>
        </p:blipFill>
        <p:spPr bwMode="auto">
          <a:xfrm>
            <a:off x="4881554" y="928670"/>
            <a:ext cx="6272218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1554" y="1357298"/>
            <a:ext cx="6219844" cy="535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 l="19215" t="77587" r="49509"/>
          <a:stretch>
            <a:fillRect/>
          </a:stretch>
        </p:blipFill>
        <p:spPr bwMode="auto">
          <a:xfrm>
            <a:off x="809588" y="1928802"/>
            <a:ext cx="3643338" cy="86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023902" y="1857364"/>
            <a:ext cx="3143272" cy="857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32522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67504" y="1500174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6066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1537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38348" y="3429000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9720" y="557214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-164" b="27955"/>
          <a:stretch>
            <a:fillRect/>
          </a:stretch>
        </p:blipFill>
        <p:spPr bwMode="auto">
          <a:xfrm>
            <a:off x="0" y="1500174"/>
            <a:ext cx="1166816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0016" t="81282" r="79559"/>
          <a:stretch>
            <a:fillRect/>
          </a:stretch>
        </p:blipFill>
        <p:spPr bwMode="auto">
          <a:xfrm>
            <a:off x="1166778" y="4500570"/>
            <a:ext cx="1318362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428736"/>
            <a:ext cx="109442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28736"/>
            <a:ext cx="1150620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052512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95538" y="2643182"/>
            <a:ext cx="82868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340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409700"/>
            <a:ext cx="105156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03060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464" y="2428868"/>
            <a:ext cx="48482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5340" y="3571876"/>
            <a:ext cx="36766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53190" y="2428868"/>
            <a:ext cx="4357718" cy="4171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24628" y="2428868"/>
            <a:ext cx="4333888" cy="4205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1166778" y="3571876"/>
            <a:ext cx="357190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714488"/>
            <a:ext cx="103060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04013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10380" y="2571744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0710" y="3714752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40" y="4714884"/>
            <a:ext cx="721523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34" y="1668375"/>
            <a:ext cx="8858312" cy="4731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2662" y="1643050"/>
            <a:ext cx="8501122" cy="469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 l="19215" t="77587" r="49509"/>
          <a:stretch>
            <a:fillRect/>
          </a:stretch>
        </p:blipFill>
        <p:spPr bwMode="auto">
          <a:xfrm>
            <a:off x="380960" y="1142984"/>
            <a:ext cx="3643338" cy="86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666712" y="1357298"/>
            <a:ext cx="307183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2395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667108" y="3500438"/>
            <a:ext cx="307183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68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0446" y="5357826"/>
            <a:ext cx="242889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95425"/>
            <a:ext cx="113442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71612"/>
            <a:ext cx="1039177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40" y="2500306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26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700213"/>
            <a:ext cx="100488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2871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24298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自定义</PresentationFormat>
  <Paragraphs>0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2025-08-19T11:14:59Z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