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9654" y="1214422"/>
            <a:ext cx="93916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3" y="1628775"/>
            <a:ext cx="116490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9728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1422" y="3357562"/>
            <a:ext cx="377171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523968" y="1571612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24694" y="2571744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66" y="1500174"/>
            <a:ext cx="1179195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81488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4014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40" y="2857496"/>
            <a:ext cx="42576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809984" y="1500174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8" y="1643050"/>
            <a:ext cx="11730078" cy="305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643050"/>
            <a:ext cx="11049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167966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1" y="1714500"/>
            <a:ext cx="11596727" cy="3380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0680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25090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472" y="1500175"/>
            <a:ext cx="7443811" cy="3166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4924425"/>
            <a:ext cx="82867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571612"/>
            <a:ext cx="116871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50" y="3272980"/>
            <a:ext cx="10429947" cy="3585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668032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477617" cy="514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10314" y="292893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4694" y="3929066"/>
            <a:ext cx="235745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2346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464" y="4857760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52662" y="5715016"/>
            <a:ext cx="257176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0966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91" y="1571612"/>
            <a:ext cx="11668125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52863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44" y="1285860"/>
            <a:ext cx="9787006" cy="3689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12" y="5086350"/>
            <a:ext cx="100012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8014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4357694"/>
            <a:ext cx="108585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6310314" y="428625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6910" y="5214950"/>
            <a:ext cx="100013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39272" y="52863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571612"/>
            <a:ext cx="1175385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464" y="3571876"/>
            <a:ext cx="1102042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63895"/>
            <a:ext cx="10587073" cy="539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09786" y="1411088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8348" y="2268344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571612"/>
            <a:ext cx="1179195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738187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69246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98" y="1643050"/>
            <a:ext cx="39528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09522" y="1571612"/>
            <a:ext cx="6786610" cy="42148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96107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714488"/>
            <a:ext cx="1170622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52530" y="2571744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7636" y="2500306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8744" y="3500438"/>
            <a:ext cx="257176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1" y="1571612"/>
            <a:ext cx="11520527" cy="3440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73467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057275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82016" y="157161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6330" y="3500438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8" y="1681163"/>
            <a:ext cx="11672928" cy="346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0871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38643"/>
            <a:ext cx="11177625" cy="551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11918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953124" y="1428736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1488" y="2285992"/>
            <a:ext cx="157163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3652" y="328612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5802" y="5286388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57298"/>
            <a:ext cx="113442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24232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0446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9338" y="428625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r="-932" b="18632"/>
          <a:stretch>
            <a:fillRect/>
          </a:stretch>
        </p:blipFill>
        <p:spPr bwMode="auto">
          <a:xfrm>
            <a:off x="952464" y="5143512"/>
            <a:ext cx="928694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720" y="1385889"/>
            <a:ext cx="11555196" cy="404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667900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3058" y="4554360"/>
            <a:ext cx="100013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自定义</PresentationFormat>
  <Paragraphs>0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2025-08-20T01:48:33Z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