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80" d="100"/>
          <a:sy n="80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2025/8/20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9763" y="3076575"/>
            <a:ext cx="83724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76396"/>
            <a:ext cx="116871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2617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357298"/>
            <a:ext cx="1089660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882214" y="157161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5937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62088"/>
            <a:ext cx="112585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7153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438295"/>
            <a:ext cx="11811000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0327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378701"/>
            <a:ext cx="9882217" cy="5407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8810644" y="235743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496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395413"/>
            <a:ext cx="117348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4321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76388"/>
            <a:ext cx="9639300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4822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0" y="1481153"/>
            <a:ext cx="114300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952596" y="2571744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480" y="4714884"/>
            <a:ext cx="107157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243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1049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9596462" y="1643050"/>
            <a:ext cx="1643074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3968" y="271462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57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66" y="1366860"/>
            <a:ext cx="1163955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8409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00174"/>
            <a:ext cx="115443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85916"/>
            <a:ext cx="109632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095472" y="378619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1026" y="478632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682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79" y="1490686"/>
            <a:ext cx="117252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810248" y="5857892"/>
            <a:ext cx="1143008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03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624030"/>
            <a:ext cx="1082992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4095736" y="1643050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9332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04" y="1443060"/>
            <a:ext cx="117157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5570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09722"/>
            <a:ext cx="110204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23836" y="3643314"/>
            <a:ext cx="10787138" cy="2786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571612"/>
            <a:ext cx="108108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428772"/>
            <a:ext cx="116395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419241"/>
            <a:ext cx="11058525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643050"/>
            <a:ext cx="110204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504967"/>
            <a:ext cx="1077277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428736"/>
            <a:ext cx="1106805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096528" y="1357298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218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543072"/>
            <a:ext cx="106584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91" y="1571612"/>
            <a:ext cx="116681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3714752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6439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671652"/>
            <a:ext cx="1022985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9888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" y="1376363"/>
            <a:ext cx="116586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596594" y="464344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2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500208"/>
            <a:ext cx="107632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81712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509734"/>
            <a:ext cx="1183957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10668032" y="5715016"/>
            <a:ext cx="862120" cy="660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892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643050"/>
            <a:ext cx="106394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50" y="4071942"/>
            <a:ext cx="96297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633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自定义</PresentationFormat>
  <Paragraphs>0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2025-08-20T02:59:14Z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