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7"/>
  </p:notesMasterIdLst>
  <p:handoutMasterIdLst>
    <p:handoutMasterId r:id="rId3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57" r:id="rId20"/>
    <p:sldId id="341" r:id="rId21"/>
    <p:sldId id="342" r:id="rId22"/>
    <p:sldId id="343" r:id="rId23"/>
    <p:sldId id="344" r:id="rId24"/>
    <p:sldId id="345" r:id="rId25"/>
    <p:sldId id="346" r:id="rId26"/>
    <p:sldId id="347" r:id="rId27"/>
    <p:sldId id="348" r:id="rId28"/>
    <p:sldId id="349" r:id="rId29"/>
    <p:sldId id="350" r:id="rId30"/>
    <p:sldId id="351" r:id="rId31"/>
    <p:sldId id="352" r:id="rId32"/>
    <p:sldId id="353" r:id="rId33"/>
    <p:sldId id="354" r:id="rId34"/>
    <p:sldId id="355" r:id="rId35"/>
    <p:sldId id="356" r:id="rId36"/>
  </p:sldIdLst>
  <p:sldSz cx="12192000" cy="6858000"/>
  <p:notesSz cx="6858000" cy="9144000"/>
  <p:custDataLst>
    <p:tags r:id="rId3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80" d="100"/>
          <a:sy n="80" d="100"/>
        </p:scale>
        <p:origin x="-150" y="-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8150" y="1714488"/>
            <a:ext cx="6372225" cy="1495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38348" y="3643314"/>
            <a:ext cx="8696325" cy="704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428736"/>
            <a:ext cx="11191875" cy="293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926179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500174"/>
            <a:ext cx="11010900" cy="373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259372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3363" y="1447820"/>
            <a:ext cx="11725275" cy="483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5595934" y="5357826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971536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500174"/>
            <a:ext cx="10801350" cy="194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2595538" y="2571744"/>
            <a:ext cx="1000132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203270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1447800"/>
            <a:ext cx="11734800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4249628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2398" y="1571612"/>
            <a:ext cx="10877550" cy="3724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6524628" y="2571744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3902" y="4411484"/>
            <a:ext cx="1357322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843218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4325" y="1419244"/>
            <a:ext cx="11563350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7667636" y="4357694"/>
            <a:ext cx="214314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4248222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3400" y="1495444"/>
            <a:ext cx="11125200" cy="464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6096000" y="1500174"/>
            <a:ext cx="1500198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12436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0038" y="1476375"/>
            <a:ext cx="11591925" cy="3905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215723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38348" y="1428736"/>
            <a:ext cx="7305675" cy="414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7664" y="1428736"/>
            <a:ext cx="11391938" cy="52124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0167966" y="3286124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8150" y="1462102"/>
            <a:ext cx="10420350" cy="403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809588" y="1500174"/>
            <a:ext cx="3500462" cy="9286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67174" y="1643050"/>
            <a:ext cx="6124575" cy="391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484099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6646" y="1571612"/>
            <a:ext cx="11696700" cy="482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3086822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2398" y="1500174"/>
            <a:ext cx="10896600" cy="291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1503398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3836" y="1500174"/>
            <a:ext cx="11153775" cy="519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493324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428736"/>
            <a:ext cx="11334750" cy="3895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7096132" y="1357298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52530" y="2411220"/>
            <a:ext cx="392909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255709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571612"/>
            <a:ext cx="10515600" cy="3590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095340" y="2411220"/>
            <a:ext cx="1143008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596198" y="3500438"/>
            <a:ext cx="1285884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500174"/>
            <a:ext cx="10982325" cy="292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2595538" y="2554096"/>
            <a:ext cx="857256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38216" y="3500438"/>
            <a:ext cx="500066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428736"/>
            <a:ext cx="11144250" cy="293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8667768" y="2482658"/>
            <a:ext cx="2643206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09654" y="3482790"/>
            <a:ext cx="857256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500174"/>
            <a:ext cx="11658600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76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04954" y="3357562"/>
            <a:ext cx="10820400" cy="2962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3836" y="1485919"/>
            <a:ext cx="10668000" cy="4657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714488"/>
            <a:ext cx="11039475" cy="3514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500174"/>
            <a:ext cx="10277475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28839" y="1411600"/>
            <a:ext cx="6896120" cy="5232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2398" y="1285860"/>
            <a:ext cx="10244171" cy="54164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5274" y="1428736"/>
            <a:ext cx="9144000" cy="422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571612"/>
            <a:ext cx="10896600" cy="454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2398" y="1500174"/>
            <a:ext cx="10753725" cy="3609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0078" y="1428736"/>
            <a:ext cx="11582400" cy="2609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10050" y="3643314"/>
            <a:ext cx="5706805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2398" y="4000504"/>
            <a:ext cx="1838325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23836" y="4714884"/>
            <a:ext cx="1647825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80960" y="5357826"/>
            <a:ext cx="2076450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09522" y="5929330"/>
            <a:ext cx="214312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矩形 7"/>
          <p:cNvSpPr/>
          <p:nvPr/>
        </p:nvSpPr>
        <p:spPr>
          <a:xfrm>
            <a:off x="10525156" y="3214686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864397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500174"/>
            <a:ext cx="11458575" cy="3609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0596594" y="4429132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988845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66976" y="1500174"/>
            <a:ext cx="6248400" cy="482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903242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500174"/>
            <a:ext cx="11144250" cy="3743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1817125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643050"/>
            <a:ext cx="11315700" cy="3552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728925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38546" y="2214554"/>
            <a:ext cx="4724400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9522" y="1500174"/>
            <a:ext cx="116205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10668032" y="1500174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16339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0</Words>
  <Application>Microsoft Office PowerPoint</Application>
  <PresentationFormat>自定义</PresentationFormat>
  <Paragraphs>0</Paragraphs>
  <Slides>35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36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2025-08-20T03:50:10Z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