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 varScale="1">
        <p:scale>
          <a:sx n="80" d="100"/>
          <a:sy n="80" d="100"/>
        </p:scale>
        <p:origin x="-150" y="-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1556792"/>
            <a:ext cx="6829425" cy="2466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628800"/>
            <a:ext cx="10458450" cy="170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26179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334750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66778" y="5572140"/>
            <a:ext cx="1714512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59372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524000"/>
            <a:ext cx="117348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71536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134725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24166" y="1785926"/>
            <a:ext cx="1071570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8150" y="2571744"/>
            <a:ext cx="1571636" cy="71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03270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414462"/>
            <a:ext cx="11744325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96594" y="3714752"/>
            <a:ext cx="785818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43218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581150"/>
            <a:ext cx="1136332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4822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744325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8032" y="4286256"/>
            <a:ext cx="785818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2436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201400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15723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457325"/>
            <a:ext cx="11858625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84099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628800"/>
            <a:ext cx="11439525" cy="4829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67966" y="1643050"/>
            <a:ext cx="785818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86822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412776"/>
            <a:ext cx="11991975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96330" y="3000372"/>
            <a:ext cx="3357586" cy="71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1026" y="4214818"/>
            <a:ext cx="785818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95538" y="5072074"/>
            <a:ext cx="2500330" cy="71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485900"/>
            <a:ext cx="11858625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03398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7776864" cy="509838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3256" y="1643050"/>
            <a:ext cx="785818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93324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839575" cy="28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55709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115675" cy="1866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2927" y="3351684"/>
            <a:ext cx="3416523" cy="307334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38678" y="1571612"/>
            <a:ext cx="785818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24958" y="1571612"/>
            <a:ext cx="1214446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flipV="1">
            <a:off x="3238480" y="2428868"/>
            <a:ext cx="1000132" cy="71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88098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734800" cy="2647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0922" y="4437112"/>
            <a:ext cx="11068050" cy="170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25419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77550" cy="2114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3455318"/>
            <a:ext cx="5832648" cy="340660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239008" y="1500174"/>
            <a:ext cx="1071570" cy="71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52992" y="2500306"/>
            <a:ext cx="1571636" cy="71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60017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538287"/>
            <a:ext cx="11849100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84537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7038975" cy="3000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2327" y="1526407"/>
            <a:ext cx="3690217" cy="4948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93506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03595"/>
            <a:ext cx="7486650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65199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515600" cy="33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31107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700808"/>
            <a:ext cx="11763375" cy="1924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52596" y="2643182"/>
            <a:ext cx="3071834" cy="71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0544175" cy="232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24424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820525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84921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039475" cy="27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94874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72515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81950" y="1571612"/>
            <a:ext cx="1071570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8150" y="1500174"/>
            <a:ext cx="785818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24496" y="2500306"/>
            <a:ext cx="1500198" cy="6429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27421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30050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81620" y="1357298"/>
            <a:ext cx="1714512" cy="71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10644" y="1428736"/>
            <a:ext cx="1214446" cy="6429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53652" y="2428868"/>
            <a:ext cx="1857388" cy="13573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2464" y="4143380"/>
            <a:ext cx="1571636" cy="6429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596198" y="5286388"/>
            <a:ext cx="3357586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6439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700808"/>
            <a:ext cx="10258425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88845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839575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67636" y="4643446"/>
            <a:ext cx="785818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03242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12776"/>
            <a:ext cx="11372850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82016" y="2500306"/>
            <a:ext cx="2143140" cy="6429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82016" y="4643446"/>
            <a:ext cx="1857388" cy="6429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1712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039475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10644" y="3643314"/>
            <a:ext cx="785818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09852" y="4643446"/>
            <a:ext cx="1214446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28925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74" y="1556792"/>
            <a:ext cx="11991975" cy="3295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4437112"/>
            <a:ext cx="7056784" cy="223634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39470" y="3929066"/>
            <a:ext cx="785818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6339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0</Words>
  <Application>Microsoft Office PowerPoint</Application>
  <PresentationFormat>自定义</PresentationFormat>
  <Paragraphs>0</Paragraphs>
  <Slides>33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4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2025-08-19T03:47:01Z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