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5" r:id="rId32"/>
    <p:sldId id="356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588" y="2000240"/>
            <a:ext cx="98202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804" y="1428736"/>
            <a:ext cx="1163955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25156" y="471488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64" y="1643050"/>
            <a:ext cx="71247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2857496"/>
            <a:ext cx="27146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281" y="3500438"/>
            <a:ext cx="28860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6704" y="4357694"/>
            <a:ext cx="26289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9522" y="5000636"/>
            <a:ext cx="233362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09722"/>
            <a:ext cx="1167765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10842" y="578645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24298" y="1357298"/>
            <a:ext cx="2771775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5786454"/>
            <a:ext cx="86677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04900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416" y="1428750"/>
            <a:ext cx="116205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1537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24232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08" y="1452585"/>
            <a:ext cx="11410950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381356" y="135729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9852" y="571501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67" y="1500174"/>
            <a:ext cx="117443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96264" y="3643314"/>
            <a:ext cx="250033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6330" y="4714884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471635"/>
            <a:ext cx="1163955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5728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1075" y="2571744"/>
            <a:ext cx="8901139" cy="410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453718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17282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571612"/>
            <a:ext cx="1113472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153775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1918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099185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81158" y="2571744"/>
            <a:ext cx="164307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0380" y="2643182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14473"/>
            <a:ext cx="1099185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167042" y="1428736"/>
            <a:ext cx="207170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3124" y="371475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7636" y="5840244"/>
            <a:ext cx="257176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1061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238876" y="1428736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1554" y="4643446"/>
            <a:ext cx="164307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08299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452662" y="2625534"/>
            <a:ext cx="18573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59192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00137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3968" y="1571612"/>
            <a:ext cx="8777317" cy="450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28736"/>
            <a:ext cx="1129665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25090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6976" y="5786454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06805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453322" y="1500174"/>
            <a:ext cx="264320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4496" y="4768674"/>
            <a:ext cx="278608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058227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67636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1488" y="4768674"/>
            <a:ext cx="221457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500174"/>
            <a:ext cx="1106805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116" y="1500174"/>
            <a:ext cx="1173480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118235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953652" y="357187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1643050"/>
            <a:ext cx="1100137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09918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13472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自定义</PresentationFormat>
  <Paragraphs>0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2025-08-20T03:47:43Z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