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1290" y="1500174"/>
            <a:ext cx="64770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14488"/>
            <a:ext cx="112490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25090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643050"/>
            <a:ext cx="11811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56" y="4286256"/>
            <a:ext cx="45148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096396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57338"/>
            <a:ext cx="117157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86772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08" y="2571744"/>
            <a:ext cx="44862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524628" y="1428736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66204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714488"/>
            <a:ext cx="118014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6586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t="4616" r="380"/>
          <a:stretch>
            <a:fillRect/>
          </a:stretch>
        </p:blipFill>
        <p:spPr bwMode="auto">
          <a:xfrm>
            <a:off x="309522" y="1643050"/>
            <a:ext cx="11215766" cy="295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738414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1" y="1430665"/>
            <a:ext cx="11830091" cy="41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1433531"/>
            <a:ext cx="112395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10842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571612"/>
            <a:ext cx="119348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52530" y="4143380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8" y="1714488"/>
            <a:ext cx="1193482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357187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0680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709738"/>
            <a:ext cx="117729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9786" y="1380808"/>
            <a:ext cx="7358114" cy="547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676400"/>
            <a:ext cx="117062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092" y="1265847"/>
            <a:ext cx="8858312" cy="387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5406" y="5057775"/>
            <a:ext cx="78200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562100"/>
            <a:ext cx="117062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66910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68" y="4429132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85153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08" y="2643182"/>
            <a:ext cx="38957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70622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8876" y="4115291"/>
            <a:ext cx="3071834" cy="2742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024034" y="4143380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647825"/>
            <a:ext cx="11501477" cy="3497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90625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382148" y="1428736"/>
            <a:ext cx="24288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26" y="2357430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1950" y="2357430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81158" y="3286124"/>
            <a:ext cx="328614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23968" y="528638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95438"/>
            <a:ext cx="1081087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23968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9984" y="4357694"/>
            <a:ext cx="257176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19240"/>
            <a:ext cx="1180147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080135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167438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596" y="5214950"/>
            <a:ext cx="264320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857364"/>
            <a:ext cx="104679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649" y="1390652"/>
            <a:ext cx="11692267" cy="446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464" y="6000768"/>
            <a:ext cx="41529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9786" y="1571612"/>
            <a:ext cx="7700988" cy="504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29665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382148" y="1500174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8480" y="3429000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5802" y="4357694"/>
            <a:ext cx="507209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0204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10116" y="3571876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12520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95736" y="5357826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43038"/>
            <a:ext cx="118205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2025-08-19T10:08:42Z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