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4" r:id="rId22"/>
    <p:sldId id="346" r:id="rId23"/>
    <p:sldId id="347" r:id="rId24"/>
    <p:sldId id="362" r:id="rId25"/>
    <p:sldId id="348" r:id="rId26"/>
    <p:sldId id="349" r:id="rId27"/>
    <p:sldId id="361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222654" cy="94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98232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10182" y="2500306"/>
            <a:ext cx="142876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4232" y="3500438"/>
            <a:ext cx="185738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" y="1471613"/>
            <a:ext cx="1187767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00200"/>
            <a:ext cx="112966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10512" y="1428736"/>
            <a:ext cx="142876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643050"/>
            <a:ext cx="103060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1500174"/>
            <a:ext cx="142876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4871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733550"/>
            <a:ext cx="57912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00" y="1571612"/>
            <a:ext cx="114109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667768" y="2500306"/>
            <a:ext cx="250033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50" y="3500438"/>
            <a:ext cx="142876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1918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453454" y="3500438"/>
            <a:ext cx="142876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1430080" cy="202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" y="3643314"/>
            <a:ext cx="11509536" cy="2643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714488"/>
            <a:ext cx="109251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 l="80947" t="69643" r="242"/>
          <a:stretch>
            <a:fillRect/>
          </a:stretch>
        </p:blipFill>
        <p:spPr bwMode="auto">
          <a:xfrm>
            <a:off x="9382148" y="1643050"/>
            <a:ext cx="2214578" cy="8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0025090" y="1643050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7443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881950" y="3143248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7443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32" y="3929066"/>
            <a:ext cx="50101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857364"/>
            <a:ext cx="11125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2928934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00774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66" y="4071942"/>
            <a:ext cx="58007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167570" y="3571876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643050"/>
            <a:ext cx="117729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4166" y="4071942"/>
            <a:ext cx="58007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453718" y="3500438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97345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8681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3286124"/>
            <a:ext cx="519112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110109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2571744"/>
            <a:ext cx="41624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882214" y="1785926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714488"/>
            <a:ext cx="118586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3786190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38" y="1428736"/>
            <a:ext cx="557532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4500570"/>
            <a:ext cx="96583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" y="1571612"/>
            <a:ext cx="11791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82082" y="1643050"/>
            <a:ext cx="300039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12" y="2571744"/>
            <a:ext cx="300039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47813"/>
            <a:ext cx="115824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09654" y="4357694"/>
            <a:ext cx="107157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3520" y="4286256"/>
            <a:ext cx="121444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776413"/>
            <a:ext cx="87630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52575"/>
            <a:ext cx="11653878" cy="372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167702" y="3286124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0050" y="4357694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34" y="1428736"/>
            <a:ext cx="8172469" cy="516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04950"/>
            <a:ext cx="116014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4357694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2203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81950" y="1357298"/>
            <a:ext cx="10001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500175"/>
            <a:ext cx="11630065" cy="4466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0299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24958" y="2428868"/>
            <a:ext cx="214314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523836" y="3429000"/>
            <a:ext cx="157163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28775"/>
            <a:ext cx="118205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03155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00174"/>
            <a:ext cx="110490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09984" y="5340178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2204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96462" y="150017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4166" y="2500306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47813"/>
            <a:ext cx="10334625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81290" y="1500174"/>
            <a:ext cx="250033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7306" y="3357562"/>
            <a:ext cx="535785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4286256"/>
            <a:ext cx="535785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03822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自定义</PresentationFormat>
  <Paragraphs>0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2025-08-20T01:23:55Z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