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2" r:id="rId10"/>
    <p:sldId id="333" r:id="rId11"/>
    <p:sldId id="331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1643050"/>
            <a:ext cx="66198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109347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3256" y="2071678"/>
            <a:ext cx="2571768" cy="266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98" y="4929198"/>
            <a:ext cx="108680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9953652" y="1500174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47820"/>
            <a:ext cx="11201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90683"/>
            <a:ext cx="11591925" cy="486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523968" y="4500570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64" y="5500702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6871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429264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04925"/>
            <a:ext cx="10848975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09852" y="1268212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6" y="1447820"/>
            <a:ext cx="1163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10842" y="5429264"/>
            <a:ext cx="100013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19230"/>
            <a:ext cx="10915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2285992"/>
            <a:ext cx="97345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8213" y="3076575"/>
            <a:ext cx="8443935" cy="378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524760" y="2285992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42" y="1571647"/>
            <a:ext cx="1179195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424" y="1428736"/>
            <a:ext cx="108775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238216" y="1571612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348" y="3643314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958" y="3571876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28736"/>
            <a:ext cx="115443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8" y="3200400"/>
            <a:ext cx="103727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28736"/>
            <a:ext cx="117062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382280" y="5715016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924" y="1528777"/>
            <a:ext cx="1106805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952992" y="4643446"/>
            <a:ext cx="200026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19264"/>
            <a:ext cx="110109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595670" y="3554228"/>
            <a:ext cx="121444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5406" y="4554360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64362"/>
            <a:ext cx="10720423" cy="559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07745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40" y="4429132"/>
            <a:ext cx="36576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9401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26" y="2285992"/>
            <a:ext cx="3000396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504970"/>
            <a:ext cx="116586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28" y="1357298"/>
            <a:ext cx="5295900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84" y="1457339"/>
            <a:ext cx="10629900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714488"/>
            <a:ext cx="107156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714488"/>
            <a:ext cx="50006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2603" y="1738305"/>
            <a:ext cx="47339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7919" y="2500306"/>
            <a:ext cx="46767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56" y="2357430"/>
            <a:ext cx="27241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43139" y="3214686"/>
            <a:ext cx="2181225" cy="66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24364" y="3214686"/>
            <a:ext cx="15811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38348" y="4071942"/>
            <a:ext cx="87249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753427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64" y="1643050"/>
            <a:ext cx="378201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8394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86802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08108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78" y="1428736"/>
            <a:ext cx="114681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4214818"/>
            <a:ext cx="108204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668032" y="4286256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32" y="1285860"/>
            <a:ext cx="45148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11728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54" y="1447821"/>
            <a:ext cx="116967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25156" y="5643578"/>
            <a:ext cx="78581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2" y="1214422"/>
            <a:ext cx="41910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071942"/>
            <a:ext cx="23241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984" y="4071942"/>
            <a:ext cx="25908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16" y="1428736"/>
            <a:ext cx="11582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自定义</PresentationFormat>
  <Paragraphs>0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2025-08-20T03:17:39Z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