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7" r:id="rId27"/>
    <p:sldId id="348" r:id="rId28"/>
    <p:sldId id="358" r:id="rId29"/>
    <p:sldId id="359" r:id="rId30"/>
    <p:sldId id="360" r:id="rId31"/>
    <p:sldId id="349" r:id="rId32"/>
    <p:sldId id="361" r:id="rId33"/>
    <p:sldId id="350" r:id="rId34"/>
    <p:sldId id="351" r:id="rId35"/>
    <p:sldId id="352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1557020"/>
            <a:ext cx="73533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070" y="1485265"/>
            <a:ext cx="8962390" cy="530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770" y="1557020"/>
            <a:ext cx="11296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32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2357430"/>
            <a:ext cx="535785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1356" y="3357562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557020"/>
            <a:ext cx="11249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5670" y="2500306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4286256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554" y="4214818"/>
            <a:ext cx="364333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4945" y="1485265"/>
            <a:ext cx="118014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557020"/>
            <a:ext cx="111728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000" y="1485265"/>
            <a:ext cx="118110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28775"/>
            <a:ext cx="76581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7320" y="1604645"/>
            <a:ext cx="118967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8546" y="2428868"/>
            <a:ext cx="800105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3429000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686" y="435769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770" y="1419225"/>
            <a:ext cx="118967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628775"/>
            <a:ext cx="112776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3350" y="1557020"/>
            <a:ext cx="120586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1884" y="3143248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421481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612" y="5286388"/>
            <a:ext cx="23574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570" y="1701165"/>
            <a:ext cx="117062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770" y="1628775"/>
            <a:ext cx="112490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8150" y="1628775"/>
            <a:ext cx="117538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701165"/>
            <a:ext cx="111633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404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628775"/>
            <a:ext cx="118491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412875"/>
            <a:ext cx="109442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5895" y="1557020"/>
            <a:ext cx="118395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485265"/>
            <a:ext cx="110013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3968" y="2571744"/>
            <a:ext cx="67151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471488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557020"/>
            <a:ext cx="110871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2794" y="357187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701165"/>
            <a:ext cx="110775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7306" y="2571744"/>
            <a:ext cx="107157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0025" y="1457325"/>
            <a:ext cx="117919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36" y="1428736"/>
            <a:ext cx="27146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4430" y="2428868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578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02" y="4500570"/>
            <a:ext cx="185738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9008" y="4572008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6370" y="1466850"/>
            <a:ext cx="118586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4232" y="4643446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628775"/>
            <a:ext cx="111347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8282" y="2643182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570" y="1557020"/>
            <a:ext cx="117062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1557020"/>
            <a:ext cx="105727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9654" y="2643182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578645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5895" y="1485265"/>
            <a:ext cx="118395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485265"/>
            <a:ext cx="109728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480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16" y="364331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8600" y="1701165"/>
            <a:ext cx="117348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3968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0578" y="2643182"/>
            <a:ext cx="85725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412875"/>
            <a:ext cx="81248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280" y="1917065"/>
            <a:ext cx="74390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67980" y="1341120"/>
            <a:ext cx="34290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28775"/>
            <a:ext cx="111633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8216" y="1500174"/>
            <a:ext cx="150019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8942" y="164305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264318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4562" y="2643182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4364" y="3714752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95472" y="471488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" y="1485265"/>
            <a:ext cx="118872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9206" y="3429000"/>
            <a:ext cx="107157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4500570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564357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3520" y="1485265"/>
            <a:ext cx="11744325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WPS 演示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2025-08-20T00:45:41Z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