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3" r:id="rId11"/>
    <p:sldId id="332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1" r:id="rId29"/>
    <p:sldId id="352" r:id="rId30"/>
    <p:sldId id="353" r:id="rId31"/>
    <p:sldId id="354" r:id="rId32"/>
    <p:sldId id="355" r:id="rId33"/>
    <p:sldId id="356" r:id="rId34"/>
    <p:sldId id="357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714488"/>
            <a:ext cx="11525288" cy="10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52794" y="2428868"/>
            <a:ext cx="485775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1714488"/>
            <a:ext cx="117824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2500306"/>
            <a:ext cx="1110615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1785926"/>
            <a:ext cx="1130617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524760" y="2500306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7108" y="342900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08" y="1571612"/>
            <a:ext cx="1203007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24298" y="3429000"/>
            <a:ext cx="3624269" cy="3199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17282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239404" y="171448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524000"/>
            <a:ext cx="11811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595538" y="3429000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7240" y="4429132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249025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096132" y="3571876"/>
            <a:ext cx="428628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960" y="4500570"/>
            <a:ext cx="5286412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550" y="1404938"/>
            <a:ext cx="1101090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820525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471488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9" y="1357298"/>
            <a:ext cx="8910664" cy="352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646" y="4838700"/>
            <a:ext cx="10144125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500174"/>
            <a:ext cx="11811041" cy="4544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16967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3738546" y="4143380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7453322" y="5143512"/>
            <a:ext cx="328614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643050"/>
            <a:ext cx="112204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1290" y="2000240"/>
            <a:ext cx="4924425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646" y="5429264"/>
            <a:ext cx="111442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10239404" y="178592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8" y="1571612"/>
            <a:ext cx="11634828" cy="3012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453718" y="378619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984" y="1571612"/>
            <a:ext cx="3929090" cy="3110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4572008"/>
            <a:ext cx="102298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89" y="1785926"/>
            <a:ext cx="11715790" cy="2841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96594" y="3786190"/>
            <a:ext cx="71438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357298"/>
            <a:ext cx="11039475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643050"/>
            <a:ext cx="1192530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81158" y="364331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1158" y="471488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2063" y="1643050"/>
            <a:ext cx="966787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8" y="1571612"/>
            <a:ext cx="11934825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09720" y="3643314"/>
            <a:ext cx="150019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9008" y="3714752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8546" y="4525396"/>
            <a:ext cx="4143440" cy="2332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63" y="1714488"/>
            <a:ext cx="1180147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7174" y="3500438"/>
            <a:ext cx="399097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643050"/>
            <a:ext cx="1076325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166778" y="485776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169670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6524628" y="3643314"/>
            <a:ext cx="328614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310710" y="1571612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1643050"/>
            <a:ext cx="1165860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25156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53454" y="478632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571612"/>
            <a:ext cx="114300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83005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096625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738810" y="1571612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7834" y="2714620"/>
            <a:ext cx="192882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274" y="3714752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00" y="1785926"/>
            <a:ext cx="709612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" y="1609725"/>
            <a:ext cx="1183005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9877425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7524760" y="5643578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" y="1552575"/>
            <a:ext cx="1122045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6738942" y="1500174"/>
            <a:ext cx="171451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1643050"/>
            <a:ext cx="1034415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2085456" y="3714752"/>
            <a:ext cx="3796229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216" y="1928802"/>
            <a:ext cx="964882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14488"/>
            <a:ext cx="108585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9810776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</Words>
  <Application>Microsoft Office PowerPoint</Application>
  <PresentationFormat>自定义</PresentationFormat>
  <Paragraphs>1</Paragraphs>
  <Slides>34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2025-08-20T01:17:35Z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