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  <p:sldId id="356" r:id="rId34"/>
    <p:sldId id="357" r:id="rId35"/>
    <p:sldId id="358" r:id="rId36"/>
    <p:sldId id="359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2571744"/>
            <a:ext cx="76581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00174"/>
            <a:ext cx="117729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307181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0966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714488"/>
            <a:ext cx="116586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571744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85913"/>
            <a:ext cx="116109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171448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00204"/>
            <a:ext cx="11430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8599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347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643050"/>
            <a:ext cx="115252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910028"/>
            <a:ext cx="51816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810908" y="314324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77914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71612"/>
            <a:ext cx="115538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4143380"/>
            <a:ext cx="32861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784" y="378619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96297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00174"/>
            <a:ext cx="115919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167570" y="3000372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496" y="6000768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00174"/>
            <a:ext cx="115538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39206" y="442913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537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428765"/>
            <a:ext cx="113728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09786" y="5000636"/>
            <a:ext cx="10001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5" y="1614495"/>
            <a:ext cx="112109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171448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242886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7900" y="3143248"/>
            <a:ext cx="164307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857628"/>
            <a:ext cx="26432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52593"/>
            <a:ext cx="114776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775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10182" y="164305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235743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3718" y="3071810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3786190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2" y="1357298"/>
            <a:ext cx="11501476" cy="5450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14484"/>
            <a:ext cx="110680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2214554"/>
            <a:ext cx="507209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6910" y="364331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1422" y="5857892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500174"/>
            <a:ext cx="115824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0585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538310"/>
            <a:ext cx="117538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82148" y="3071810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908" y="4500570"/>
            <a:ext cx="85725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98" y="535782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966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74"/>
            <a:ext cx="11620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4286256"/>
            <a:ext cx="26384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755332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857628"/>
            <a:ext cx="80295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95274" y="3714752"/>
            <a:ext cx="7858180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85926"/>
            <a:ext cx="77343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286124"/>
            <a:ext cx="100393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62115"/>
            <a:ext cx="116300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24023"/>
            <a:ext cx="857250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68" y="1714488"/>
            <a:ext cx="103441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643050"/>
            <a:ext cx="114395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8942" y="3629025"/>
            <a:ext cx="379095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52794" y="314324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1500174"/>
            <a:ext cx="115157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3071810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428736"/>
            <a:ext cx="48958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14492"/>
            <a:ext cx="116490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3058" y="4429132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3" y="1714488"/>
            <a:ext cx="114966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3929066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414480"/>
            <a:ext cx="115728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4364" y="3714752"/>
            <a:ext cx="164307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2025-08-20T04:21:15Z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