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76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786" y="1500174"/>
            <a:ext cx="736282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201400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666844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6198" y="3571876"/>
            <a:ext cx="371477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9654" y="4572008"/>
            <a:ext cx="635798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1414463"/>
            <a:ext cx="120015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1675" y="1357298"/>
            <a:ext cx="82486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353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105537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76375"/>
            <a:ext cx="111823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112966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453190" y="542926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41095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96462" y="2428868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3500438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4166" y="4429132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12680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52992" y="1571612"/>
            <a:ext cx="228601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96462" y="1643050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428736"/>
            <a:ext cx="117824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1714488"/>
            <a:ext cx="121253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775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4913" y="1500174"/>
            <a:ext cx="978217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29665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881554" y="3571876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9074" y="3643314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0116" y="4500570"/>
            <a:ext cx="135732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36332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738678" y="1571612"/>
            <a:ext cx="121444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5024" y="3571876"/>
            <a:ext cx="178595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9654" y="4643446"/>
            <a:ext cx="242889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11567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166910" y="2285992"/>
            <a:ext cx="2714644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4760" y="3357562"/>
            <a:ext cx="335758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43952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1643050"/>
            <a:ext cx="105537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03536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1081087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524760" y="2428868"/>
            <a:ext cx="86212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9984" y="4286256"/>
            <a:ext cx="121444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115675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96000" y="4643446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71600"/>
            <a:ext cx="11125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82082" y="3643314"/>
            <a:ext cx="257176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092" y="4643446"/>
            <a:ext cx="87154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1575" y="1500174"/>
            <a:ext cx="98488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33475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01727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95868" y="4643446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04013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310710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111442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953520" y="3571876"/>
            <a:ext cx="185738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95450"/>
            <a:ext cx="1026795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95472" y="3714752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68" y="3714752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36332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10578" y="2643182"/>
            <a:ext cx="250033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14488"/>
            <a:ext cx="112014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953256" y="3714752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33525"/>
            <a:ext cx="112299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24958" y="2500306"/>
            <a:ext cx="250033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530" y="3571876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76375"/>
            <a:ext cx="10287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596330" y="3500438"/>
            <a:ext cx="128588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506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04108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82016" y="1643050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自定义</PresentationFormat>
  <Paragraphs>0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2025-08-20T00:47:16Z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